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258" r:id="rId3"/>
    <p:sldId id="260" r:id="rId4"/>
    <p:sldId id="261" r:id="rId5"/>
    <p:sldId id="297" r:id="rId6"/>
    <p:sldId id="267" r:id="rId7"/>
    <p:sldId id="266" r:id="rId8"/>
    <p:sldId id="296" r:id="rId9"/>
    <p:sldId id="298" r:id="rId10"/>
    <p:sldId id="299" r:id="rId11"/>
    <p:sldId id="271" r:id="rId12"/>
    <p:sldId id="300" r:id="rId13"/>
    <p:sldId id="259" r:id="rId14"/>
    <p:sldId id="275" r:id="rId15"/>
    <p:sldId id="301" r:id="rId16"/>
  </p:sldIdLst>
  <p:sldSz cx="9144000" cy="5143500" type="screen16x9"/>
  <p:notesSz cx="6858000" cy="9144000"/>
  <p:embeddedFontLst>
    <p:embeddedFont>
      <p:font typeface="Archivo" panose="020B0604020202020204" charset="0"/>
      <p:regular r:id="rId18"/>
      <p:bold r:id="rId19"/>
      <p:italic r:id="rId20"/>
      <p:boldItalic r:id="rId21"/>
    </p:embeddedFont>
    <p:embeddedFont>
      <p:font typeface="Montagu Slab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D95D753-D6B8-4C64-8585-184CC2D8A6E8}">
  <a:tblStyle styleId="{AD95D753-D6B8-4C64-8585-184CC2D8A6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3347155-FCB0-4B30-86A5-79390638E1A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8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li%20Alnuwaktha\Desktop\industr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li%20Alnuwaktha\Desktop\industry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li%20Alnuwaktha\Desktop\SIZE%20(version%20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li%20Alnuwaktha\Desktop\industry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[industry.xlsx]Sheet4!PivotTable4</c:name>
    <c:fmtId val="5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4468494311891586"/>
          <c:y val="5.0382993701945461E-2"/>
          <c:w val="0.82320286291056521"/>
          <c:h val="0.8037104534381471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Sheet4!$B$3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Sheet4!$A$4:$A$16</c:f>
              <c:strCache>
                <c:ptCount val="12"/>
                <c:pt idx="0">
                  <c:v>0 to 10</c:v>
                </c:pt>
                <c:pt idx="1">
                  <c:v>10 to 20</c:v>
                </c:pt>
                <c:pt idx="2">
                  <c:v>-10 to 0</c:v>
                </c:pt>
                <c:pt idx="3">
                  <c:v>20 to 30</c:v>
                </c:pt>
                <c:pt idx="4">
                  <c:v>30 to 40</c:v>
                </c:pt>
                <c:pt idx="5">
                  <c:v>40 to 50</c:v>
                </c:pt>
                <c:pt idx="6">
                  <c:v>-20 to -10</c:v>
                </c:pt>
                <c:pt idx="7">
                  <c:v>&gt; 50</c:v>
                </c:pt>
                <c:pt idx="8">
                  <c:v>-30 to -20</c:v>
                </c:pt>
                <c:pt idx="9">
                  <c:v>-40 to -30</c:v>
                </c:pt>
                <c:pt idx="10">
                  <c:v>&lt; -50</c:v>
                </c:pt>
                <c:pt idx="11">
                  <c:v>-50 to -40</c:v>
                </c:pt>
              </c:strCache>
            </c:strRef>
          </c:cat>
          <c:val>
            <c:numRef>
              <c:f>Sheet4!$B$4:$B$16</c:f>
              <c:numCache>
                <c:formatCode>General</c:formatCode>
                <c:ptCount val="12"/>
                <c:pt idx="0">
                  <c:v>2959</c:v>
                </c:pt>
                <c:pt idx="1">
                  <c:v>2160</c:v>
                </c:pt>
                <c:pt idx="2">
                  <c:v>1831</c:v>
                </c:pt>
                <c:pt idx="3">
                  <c:v>1455</c:v>
                </c:pt>
                <c:pt idx="4">
                  <c:v>819</c:v>
                </c:pt>
                <c:pt idx="5">
                  <c:v>381</c:v>
                </c:pt>
                <c:pt idx="6">
                  <c:v>230</c:v>
                </c:pt>
                <c:pt idx="7">
                  <c:v>177</c:v>
                </c:pt>
                <c:pt idx="8">
                  <c:v>85</c:v>
                </c:pt>
                <c:pt idx="9">
                  <c:v>40</c:v>
                </c:pt>
                <c:pt idx="10">
                  <c:v>20</c:v>
                </c:pt>
                <c:pt idx="1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42-452F-8FA6-B750DF49E8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08794448"/>
        <c:axId val="1908805488"/>
      </c:barChart>
      <c:catAx>
        <c:axId val="190879444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 dirty="0">
                    <a:solidFill>
                      <a:schemeClr val="tx1"/>
                    </a:solidFill>
                  </a:rPr>
                  <a:t>Median Hourly Pay Gap (Men - Women) %</a:t>
                </a:r>
              </a:p>
            </c:rich>
          </c:tx>
          <c:layout>
            <c:manualLayout>
              <c:xMode val="edge"/>
              <c:yMode val="edge"/>
              <c:x val="1.3264985403540116E-2"/>
              <c:y val="8.352723491839167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805488"/>
        <c:crosses val="autoZero"/>
        <c:auto val="1"/>
        <c:lblAlgn val="ctr"/>
        <c:lblOffset val="100"/>
        <c:noMultiLvlLbl val="0"/>
      </c:catAx>
      <c:valAx>
        <c:axId val="19088054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dirty="0">
                    <a:solidFill>
                      <a:schemeClr val="tx1"/>
                    </a:solidFill>
                  </a:rPr>
                  <a:t>Number</a:t>
                </a:r>
                <a:r>
                  <a:rPr lang="en-US" sz="1200" b="1" baseline="0" dirty="0">
                    <a:solidFill>
                      <a:schemeClr val="tx1"/>
                    </a:solidFill>
                  </a:rPr>
                  <a:t> Of Companies</a:t>
                </a:r>
                <a:endParaRPr lang="en-US" sz="1200" b="1" dirty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0.47435663980489129"/>
              <c:y val="0.938005961906222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794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[industry.xlsx]Sheet1!PivotTable3</c:name>
    <c:fmtId val="2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Sheet1!$A$4:$A$13</c:f>
              <c:strCache>
                <c:ptCount val="9"/>
                <c:pt idx="0">
                  <c:v>Education</c:v>
                </c:pt>
                <c:pt idx="1">
                  <c:v>Bank</c:v>
                </c:pt>
                <c:pt idx="2">
                  <c:v>Technology</c:v>
                </c:pt>
                <c:pt idx="3">
                  <c:v>Manufacturing</c:v>
                </c:pt>
                <c:pt idx="4">
                  <c:v>Retail</c:v>
                </c:pt>
                <c:pt idx="5">
                  <c:v>Sports</c:v>
                </c:pt>
                <c:pt idx="6">
                  <c:v>Healthcare</c:v>
                </c:pt>
                <c:pt idx="7">
                  <c:v>Hospitality</c:v>
                </c:pt>
                <c:pt idx="8">
                  <c:v>Beauty</c:v>
                </c:pt>
              </c:strCache>
            </c:strRef>
          </c:cat>
          <c:val>
            <c:numRef>
              <c:f>Sheet1!$B$4:$B$13</c:f>
              <c:numCache>
                <c:formatCode>General</c:formatCode>
                <c:ptCount val="9"/>
                <c:pt idx="0">
                  <c:v>26.293292682926801</c:v>
                </c:pt>
                <c:pt idx="1">
                  <c:v>24.5773333333333</c:v>
                </c:pt>
                <c:pt idx="2">
                  <c:v>10.883640715190699</c:v>
                </c:pt>
                <c:pt idx="3">
                  <c:v>9.92745098039215</c:v>
                </c:pt>
                <c:pt idx="4">
                  <c:v>9.7095808383233493</c:v>
                </c:pt>
                <c:pt idx="5">
                  <c:v>9.4895522388059703</c:v>
                </c:pt>
                <c:pt idx="6">
                  <c:v>5.7042586750788598</c:v>
                </c:pt>
                <c:pt idx="7">
                  <c:v>4.6302325581395296</c:v>
                </c:pt>
                <c:pt idx="8">
                  <c:v>4.0199999999999996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5F-498A-B040-22275193A9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82198112"/>
        <c:axId val="1682199072"/>
      </c:barChart>
      <c:catAx>
        <c:axId val="168219811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>
                    <a:solidFill>
                      <a:schemeClr val="tx1"/>
                    </a:solidFill>
                  </a:rPr>
                  <a:t>Industry</a:t>
                </a:r>
              </a:p>
            </c:rich>
          </c:tx>
          <c:layout>
            <c:manualLayout>
              <c:xMode val="edge"/>
              <c:yMode val="edge"/>
              <c:x val="1.1301005978306529E-2"/>
              <c:y val="0.3091050863050661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2199072"/>
        <c:crosses val="autoZero"/>
        <c:auto val="1"/>
        <c:lblAlgn val="ctr"/>
        <c:lblOffset val="100"/>
        <c:noMultiLvlLbl val="0"/>
      </c:catAx>
      <c:valAx>
        <c:axId val="16821990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>
                    <a:solidFill>
                      <a:schemeClr val="tx1"/>
                    </a:solidFill>
                  </a:rPr>
                  <a:t>Median Hourly Pay Gap (Men - Women) %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b="1">
                    <a:solidFill>
                      <a:schemeClr val="tx1"/>
                    </a:solidFill>
                  </a:defRPr>
                </a:pPr>
                <a:endParaRPr lang="en-US" sz="1200" b="1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0.34830693538069685"/>
              <c:y val="0.917600984768718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2198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[SIZE (version 1).xlsx]Sheet1!PivotTable5</c:name>
    <c:fmtId val="4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22950653267789"/>
          <c:y val="0.14712744240303297"/>
          <c:w val="0.87057800785951478"/>
          <c:h val="0.6589012831729367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Sheet1!$A$4:$A$10</c:f>
              <c:strCache>
                <c:ptCount val="6"/>
                <c:pt idx="0">
                  <c:v>250 to 499</c:v>
                </c:pt>
                <c:pt idx="1">
                  <c:v>500 to 999</c:v>
                </c:pt>
                <c:pt idx="2">
                  <c:v>1000 to 4999</c:v>
                </c:pt>
                <c:pt idx="3">
                  <c:v>Less than 250</c:v>
                </c:pt>
                <c:pt idx="4">
                  <c:v>5000 to 19,999</c:v>
                </c:pt>
                <c:pt idx="5">
                  <c:v>20,000 or more</c:v>
                </c:pt>
              </c:strCache>
            </c:strRef>
          </c:cat>
          <c:val>
            <c:numRef>
              <c:f>Sheet1!$B$4:$B$10</c:f>
              <c:numCache>
                <c:formatCode>General</c:formatCode>
                <c:ptCount val="6"/>
                <c:pt idx="0">
                  <c:v>12.7764857276555</c:v>
                </c:pt>
                <c:pt idx="1">
                  <c:v>12.645781687325</c:v>
                </c:pt>
                <c:pt idx="2">
                  <c:v>11.56175504458</c:v>
                </c:pt>
                <c:pt idx="3">
                  <c:v>11.3451127819548</c:v>
                </c:pt>
                <c:pt idx="4">
                  <c:v>10.2519396551724</c:v>
                </c:pt>
                <c:pt idx="5">
                  <c:v>9.7306451612903206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03-46FC-97A1-9DE46A2193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69832768"/>
        <c:axId val="2069833248"/>
      </c:barChart>
      <c:catAx>
        <c:axId val="20698327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b="1">
                    <a:solidFill>
                      <a:schemeClr val="tx1"/>
                    </a:solidFill>
                  </a:rPr>
                  <a:t>Number of Employees</a:t>
                </a:r>
              </a:p>
            </c:rich>
          </c:tx>
          <c:layout>
            <c:manualLayout>
              <c:xMode val="edge"/>
              <c:yMode val="edge"/>
              <c:x val="0.45282597090617904"/>
              <c:y val="0.9246153379181383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9833248"/>
        <c:crosses val="autoZero"/>
        <c:auto val="1"/>
        <c:lblAlgn val="ctr"/>
        <c:lblOffset val="100"/>
        <c:noMultiLvlLbl val="0"/>
      </c:catAx>
      <c:valAx>
        <c:axId val="2069833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b="1">
                    <a:solidFill>
                      <a:schemeClr val="tx1"/>
                    </a:solidFill>
                  </a:rPr>
                  <a:t>Median Hourly Pay Gap (Men - Women) %</a:t>
                </a:r>
              </a:p>
            </c:rich>
          </c:tx>
          <c:layout>
            <c:manualLayout>
              <c:xMode val="edge"/>
              <c:yMode val="edge"/>
              <c:x val="2.8383144095938284E-2"/>
              <c:y val="0.1471273619959752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983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[industry.xlsx]Sheet6!PivotTable5</c:name>
    <c:fmtId val="4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4211582443392828"/>
          <c:y val="3.7247497891996918E-2"/>
          <c:w val="0.82147387831603558"/>
          <c:h val="0.789515220393249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Sheet6!$B$3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Sheet6!$A$4:$A$11</c:f>
              <c:strCache>
                <c:ptCount val="7"/>
                <c:pt idx="0">
                  <c:v>London</c:v>
                </c:pt>
                <c:pt idx="1">
                  <c:v>Bristol</c:v>
                </c:pt>
                <c:pt idx="2">
                  <c:v>Birmingham</c:v>
                </c:pt>
                <c:pt idx="3">
                  <c:v>Liverpool</c:v>
                </c:pt>
                <c:pt idx="4">
                  <c:v>Manchester</c:v>
                </c:pt>
                <c:pt idx="5">
                  <c:v>Edinburgh</c:v>
                </c:pt>
                <c:pt idx="6">
                  <c:v>Glasgow</c:v>
                </c:pt>
              </c:strCache>
            </c:strRef>
          </c:cat>
          <c:val>
            <c:numRef>
              <c:f>Sheet6!$B$4:$B$11</c:f>
              <c:numCache>
                <c:formatCode>General</c:formatCode>
                <c:ptCount val="7"/>
                <c:pt idx="0">
                  <c:v>14</c:v>
                </c:pt>
                <c:pt idx="1">
                  <c:v>13</c:v>
                </c:pt>
                <c:pt idx="2">
                  <c:v>11</c:v>
                </c:pt>
                <c:pt idx="3">
                  <c:v>11</c:v>
                </c:pt>
                <c:pt idx="4">
                  <c:v>9</c:v>
                </c:pt>
                <c:pt idx="5">
                  <c:v>9</c:v>
                </c:pt>
                <c:pt idx="6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44-4DFB-8641-A8A3A5F391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08822288"/>
        <c:axId val="1908832848"/>
      </c:barChart>
      <c:catAx>
        <c:axId val="190882228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>
                    <a:solidFill>
                      <a:schemeClr val="tx1"/>
                    </a:solidFill>
                  </a:rPr>
                  <a:t>City</a:t>
                </a:r>
              </a:p>
            </c:rich>
          </c:tx>
          <c:layout>
            <c:manualLayout>
              <c:xMode val="edge"/>
              <c:yMode val="edge"/>
              <c:x val="9.9715211561131924E-3"/>
              <c:y val="0.3816512079774168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832848"/>
        <c:crosses val="autoZero"/>
        <c:auto val="1"/>
        <c:lblAlgn val="ctr"/>
        <c:lblOffset val="100"/>
        <c:noMultiLvlLbl val="0"/>
      </c:catAx>
      <c:valAx>
        <c:axId val="19088328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i="0" u="none" strike="noStrike" kern="1200" baseline="0">
                    <a:solidFill>
                      <a:schemeClr val="tx1"/>
                    </a:solidFill>
                  </a:rPr>
                  <a:t>Median Hourly Pay Gap (Men - Women) %</a:t>
                </a:r>
              </a:p>
            </c:rich>
          </c:tx>
          <c:layout>
            <c:manualLayout>
              <c:xMode val="edge"/>
              <c:yMode val="edge"/>
              <c:x val="0.35439100252484751"/>
              <c:y val="0.9407143991885715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822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>
          <a:extLst>
            <a:ext uri="{FF2B5EF4-FFF2-40B4-BE49-F238E27FC236}">
              <a16:creationId xmlns:a16="http://schemas.microsoft.com/office/drawing/2014/main" id="{E565AA7D-3467-159F-9546-F00959AFE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a7f86529ab_0_224:notes">
            <a:extLst>
              <a:ext uri="{FF2B5EF4-FFF2-40B4-BE49-F238E27FC236}">
                <a16:creationId xmlns:a16="http://schemas.microsoft.com/office/drawing/2014/main" id="{79797D1F-161C-05F5-2DAE-BE84FA50EB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a7f86529ab_0_224:notes">
            <a:extLst>
              <a:ext uri="{FF2B5EF4-FFF2-40B4-BE49-F238E27FC236}">
                <a16:creationId xmlns:a16="http://schemas.microsoft.com/office/drawing/2014/main" id="{2AA2E0E0-EDF0-46A8-DAB9-0AEEAD3044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11343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a7f86529ab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a7f86529ab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>
          <a:extLst>
            <a:ext uri="{FF2B5EF4-FFF2-40B4-BE49-F238E27FC236}">
              <a16:creationId xmlns:a16="http://schemas.microsoft.com/office/drawing/2014/main" id="{AC44CDC3-2FC7-45B5-EF80-ADE03A2E9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a7f86529ab_0_224:notes">
            <a:extLst>
              <a:ext uri="{FF2B5EF4-FFF2-40B4-BE49-F238E27FC236}">
                <a16:creationId xmlns:a16="http://schemas.microsoft.com/office/drawing/2014/main" id="{5F8E55D4-2333-7362-E26B-553D5C9D21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a7f86529ab_0_224:notes">
            <a:extLst>
              <a:ext uri="{FF2B5EF4-FFF2-40B4-BE49-F238E27FC236}">
                <a16:creationId xmlns:a16="http://schemas.microsoft.com/office/drawing/2014/main" id="{F9E9E381-A616-E7F3-DB03-FB17703B56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5325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6cdfa5fb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a6cdfa5fb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a7f86529ab_0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2a7f86529ab_0_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>
          <a:extLst>
            <a:ext uri="{FF2B5EF4-FFF2-40B4-BE49-F238E27FC236}">
              <a16:creationId xmlns:a16="http://schemas.microsoft.com/office/drawing/2014/main" id="{5E12A28D-AA1A-2975-BD1F-3FB6C44F2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a7f86529ab_0_487:notes">
            <a:extLst>
              <a:ext uri="{FF2B5EF4-FFF2-40B4-BE49-F238E27FC236}">
                <a16:creationId xmlns:a16="http://schemas.microsoft.com/office/drawing/2014/main" id="{24949464-1CB9-6FA3-5F2D-809CDD24F3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2a7f86529ab_0_487:notes">
            <a:extLst>
              <a:ext uri="{FF2B5EF4-FFF2-40B4-BE49-F238E27FC236}">
                <a16:creationId xmlns:a16="http://schemas.microsoft.com/office/drawing/2014/main" id="{B4F6E30D-DA48-7AC4-E6C1-047D37266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6249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a6cdfa5fb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a6cdfa5fb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a6cdfa5fb6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a6cdfa5fb6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a7f86529ab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a7f86529ab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>
          <a:extLst>
            <a:ext uri="{FF2B5EF4-FFF2-40B4-BE49-F238E27FC236}">
              <a16:creationId xmlns:a16="http://schemas.microsoft.com/office/drawing/2014/main" id="{D3423DF6-EFA8-9DAD-ADE3-A0CA3702F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a7f86529ab_0_207:notes">
            <a:extLst>
              <a:ext uri="{FF2B5EF4-FFF2-40B4-BE49-F238E27FC236}">
                <a16:creationId xmlns:a16="http://schemas.microsoft.com/office/drawing/2014/main" id="{1243CD62-578E-8A2F-4BBD-48F6872C4A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a7f86529ab_0_207:notes">
            <a:extLst>
              <a:ext uri="{FF2B5EF4-FFF2-40B4-BE49-F238E27FC236}">
                <a16:creationId xmlns:a16="http://schemas.microsoft.com/office/drawing/2014/main" id="{B3766ED6-438B-D8D0-23C4-8E950DB888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4535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a7f86529ab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a7f86529ab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a7f86529ab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a7f86529ab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>
          <a:extLst>
            <a:ext uri="{FF2B5EF4-FFF2-40B4-BE49-F238E27FC236}">
              <a16:creationId xmlns:a16="http://schemas.microsoft.com/office/drawing/2014/main" id="{43E472D1-5043-D077-150E-259723253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a7f86529ab_0_224:notes">
            <a:extLst>
              <a:ext uri="{FF2B5EF4-FFF2-40B4-BE49-F238E27FC236}">
                <a16:creationId xmlns:a16="http://schemas.microsoft.com/office/drawing/2014/main" id="{63EA5F57-C1B4-1959-761C-12401DB526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a7f86529ab_0_224:notes">
            <a:extLst>
              <a:ext uri="{FF2B5EF4-FFF2-40B4-BE49-F238E27FC236}">
                <a16:creationId xmlns:a16="http://schemas.microsoft.com/office/drawing/2014/main" id="{C7421206-23B4-9D36-5939-E6F2F309A6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81826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>
          <a:extLst>
            <a:ext uri="{FF2B5EF4-FFF2-40B4-BE49-F238E27FC236}">
              <a16:creationId xmlns:a16="http://schemas.microsoft.com/office/drawing/2014/main" id="{A0B40ECA-12B7-9F20-1668-97C97802B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a7f86529ab_0_179:notes">
            <a:extLst>
              <a:ext uri="{FF2B5EF4-FFF2-40B4-BE49-F238E27FC236}">
                <a16:creationId xmlns:a16="http://schemas.microsoft.com/office/drawing/2014/main" id="{236715D4-9431-1108-E39D-419BAE86D2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a7f86529ab_0_179:notes">
            <a:extLst>
              <a:ext uri="{FF2B5EF4-FFF2-40B4-BE49-F238E27FC236}">
                <a16:creationId xmlns:a16="http://schemas.microsoft.com/office/drawing/2014/main" id="{56A6BDA3-9343-50D9-2B75-7BEF487E05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6360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50" y="-12000"/>
            <a:ext cx="9144000" cy="51555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89075" y="1044875"/>
            <a:ext cx="4241700" cy="18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843750" y="3479575"/>
            <a:ext cx="24159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04088" y="463300"/>
            <a:ext cx="7726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 hasCustomPrompt="1"/>
          </p:nvPr>
        </p:nvSpPr>
        <p:spPr>
          <a:xfrm>
            <a:off x="713188" y="1503463"/>
            <a:ext cx="8229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1525463" y="1503463"/>
            <a:ext cx="30465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900">
                <a:latin typeface="Montagu Slab"/>
                <a:ea typeface="Montagu Slab"/>
                <a:cs typeface="Montagu Slab"/>
                <a:sym typeface="Montagu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713188" y="2681731"/>
            <a:ext cx="8229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4"/>
          </p:nvPr>
        </p:nvSpPr>
        <p:spPr>
          <a:xfrm>
            <a:off x="1525463" y="2681731"/>
            <a:ext cx="3046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900"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713188" y="3863300"/>
            <a:ext cx="8229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6"/>
          </p:nvPr>
        </p:nvSpPr>
        <p:spPr>
          <a:xfrm>
            <a:off x="1525463" y="3863300"/>
            <a:ext cx="3046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900"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4573686" y="1503463"/>
            <a:ext cx="8229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8"/>
          </p:nvPr>
        </p:nvSpPr>
        <p:spPr>
          <a:xfrm>
            <a:off x="5384313" y="1503463"/>
            <a:ext cx="30465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900"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9" hasCustomPrompt="1"/>
          </p:nvPr>
        </p:nvSpPr>
        <p:spPr>
          <a:xfrm>
            <a:off x="4573678" y="2681731"/>
            <a:ext cx="8229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3"/>
          </p:nvPr>
        </p:nvSpPr>
        <p:spPr>
          <a:xfrm>
            <a:off x="5384313" y="2681731"/>
            <a:ext cx="3046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900"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14" hasCustomPrompt="1"/>
          </p:nvPr>
        </p:nvSpPr>
        <p:spPr>
          <a:xfrm>
            <a:off x="4573678" y="3863300"/>
            <a:ext cx="8229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5"/>
          </p:nvPr>
        </p:nvSpPr>
        <p:spPr>
          <a:xfrm>
            <a:off x="5384313" y="3863300"/>
            <a:ext cx="3046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900"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704088" y="46927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1"/>
          </p:nvPr>
        </p:nvSpPr>
        <p:spPr>
          <a:xfrm>
            <a:off x="941875" y="1464747"/>
            <a:ext cx="3409500" cy="40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2"/>
          </p:nvPr>
        </p:nvSpPr>
        <p:spPr>
          <a:xfrm>
            <a:off x="941883" y="1764792"/>
            <a:ext cx="34095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subTitle" idx="3"/>
          </p:nvPr>
        </p:nvSpPr>
        <p:spPr>
          <a:xfrm>
            <a:off x="4792617" y="1764792"/>
            <a:ext cx="34095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4"/>
          </p:nvPr>
        </p:nvSpPr>
        <p:spPr>
          <a:xfrm>
            <a:off x="941883" y="3547872"/>
            <a:ext cx="34107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ubTitle" idx="5"/>
          </p:nvPr>
        </p:nvSpPr>
        <p:spPr>
          <a:xfrm>
            <a:off x="4792617" y="3547872"/>
            <a:ext cx="34095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ubTitle" idx="6"/>
          </p:nvPr>
        </p:nvSpPr>
        <p:spPr>
          <a:xfrm>
            <a:off x="941875" y="3252500"/>
            <a:ext cx="3409500" cy="40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subTitle" idx="7"/>
          </p:nvPr>
        </p:nvSpPr>
        <p:spPr>
          <a:xfrm>
            <a:off x="4792616" y="1464747"/>
            <a:ext cx="3409500" cy="40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8"/>
          </p:nvPr>
        </p:nvSpPr>
        <p:spPr>
          <a:xfrm>
            <a:off x="4792616" y="3252500"/>
            <a:ext cx="3409500" cy="40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agu Slab"/>
              <a:buNone/>
              <a:defRPr sz="19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 hasCustomPrompt="1"/>
          </p:nvPr>
        </p:nvSpPr>
        <p:spPr>
          <a:xfrm>
            <a:off x="1097228" y="1362822"/>
            <a:ext cx="217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9pPr>
          </a:lstStyle>
          <a:p>
            <a:r>
              <a:t>xx%</a:t>
            </a:r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1"/>
          </p:nvPr>
        </p:nvSpPr>
        <p:spPr>
          <a:xfrm>
            <a:off x="1097228" y="1822526"/>
            <a:ext cx="2178900" cy="8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title" idx="2" hasCustomPrompt="1"/>
          </p:nvPr>
        </p:nvSpPr>
        <p:spPr>
          <a:xfrm>
            <a:off x="3482550" y="2341660"/>
            <a:ext cx="217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9pPr>
          </a:lstStyle>
          <a:p>
            <a:r>
              <a:t>xx%</a:t>
            </a:r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3"/>
          </p:nvPr>
        </p:nvSpPr>
        <p:spPr>
          <a:xfrm>
            <a:off x="3482550" y="2801363"/>
            <a:ext cx="2178900" cy="8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title" idx="4" hasCustomPrompt="1"/>
          </p:nvPr>
        </p:nvSpPr>
        <p:spPr>
          <a:xfrm>
            <a:off x="5867872" y="3320497"/>
            <a:ext cx="217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1"/>
            </a:lvl9pPr>
          </a:lstStyle>
          <a:p>
            <a:r>
              <a:t>xx%</a:t>
            </a:r>
          </a:p>
        </p:txBody>
      </p:sp>
      <p:sp>
        <p:nvSpPr>
          <p:cNvPr id="136" name="Google Shape;136;p20"/>
          <p:cNvSpPr txBox="1">
            <a:spLocks noGrp="1"/>
          </p:cNvSpPr>
          <p:nvPr>
            <p:ph type="subTitle" idx="5"/>
          </p:nvPr>
        </p:nvSpPr>
        <p:spPr>
          <a:xfrm>
            <a:off x="5867872" y="3780200"/>
            <a:ext cx="2178900" cy="8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title" idx="6"/>
          </p:nvPr>
        </p:nvSpPr>
        <p:spPr>
          <a:xfrm>
            <a:off x="704088" y="463221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>
            <a:spLocks noGrp="1"/>
          </p:cNvSpPr>
          <p:nvPr>
            <p:ph type="pic" idx="2"/>
          </p:nvPr>
        </p:nvSpPr>
        <p:spPr>
          <a:xfrm>
            <a:off x="50" y="-12000"/>
            <a:ext cx="9144000" cy="5155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1"/>
          <p:cNvSpPr txBox="1">
            <a:spLocks noGrp="1"/>
          </p:cNvSpPr>
          <p:nvPr>
            <p:ph type="ctrTitle"/>
          </p:nvPr>
        </p:nvSpPr>
        <p:spPr>
          <a:xfrm>
            <a:off x="5190450" y="463300"/>
            <a:ext cx="3233400" cy="9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1"/>
          </p:nvPr>
        </p:nvSpPr>
        <p:spPr>
          <a:xfrm>
            <a:off x="5190522" y="1395600"/>
            <a:ext cx="3233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21"/>
          <p:cNvSpPr txBox="1"/>
          <p:nvPr/>
        </p:nvSpPr>
        <p:spPr>
          <a:xfrm>
            <a:off x="4028600" y="4122925"/>
            <a:ext cx="44112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</a:t>
            </a:r>
            <a:r>
              <a:rPr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: This presentation template was created by </a:t>
            </a:r>
            <a:r>
              <a:rPr lang="en" sz="1100" b="1" u="sng">
                <a:solidFill>
                  <a:schemeClr val="lt2"/>
                </a:solid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including icons by </a:t>
            </a:r>
            <a:r>
              <a:rPr lang="en" sz="1100" b="1" u="sng">
                <a:solidFill>
                  <a:schemeClr val="lt2"/>
                </a:solid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infographics &amp; images by </a:t>
            </a:r>
            <a:r>
              <a:rPr lang="en" sz="1100" b="1" u="sng">
                <a:solidFill>
                  <a:schemeClr val="lt2"/>
                </a:solid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 u="sng">
              <a:solidFill>
                <a:schemeClr val="lt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2"/>
          <p:cNvPicPr preferRelativeResize="0"/>
          <p:nvPr/>
        </p:nvPicPr>
        <p:blipFill rotWithShape="1">
          <a:blip r:embed="rId2">
            <a:alphaModFix/>
          </a:blip>
          <a:srcRect l="8922" t="5768" r="857" b="4092"/>
          <a:stretch/>
        </p:blipFill>
        <p:spPr>
          <a:xfrm>
            <a:off x="-12300" y="13"/>
            <a:ext cx="91563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23"/>
          <p:cNvGrpSpPr/>
          <p:nvPr/>
        </p:nvGrpSpPr>
        <p:grpSpPr>
          <a:xfrm>
            <a:off x="160917" y="141047"/>
            <a:ext cx="1289939" cy="587454"/>
            <a:chOff x="3868800" y="3509825"/>
            <a:chExt cx="1508700" cy="687000"/>
          </a:xfrm>
        </p:grpSpPr>
        <p:sp>
          <p:nvSpPr>
            <p:cNvPr id="147" name="Google Shape;147;p23"/>
            <p:cNvSpPr/>
            <p:nvPr/>
          </p:nvSpPr>
          <p:spPr>
            <a:xfrm rot="5400000">
              <a:off x="4279650" y="3098975"/>
              <a:ext cx="687000" cy="15087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148" name="Google Shape;148;p23"/>
            <p:cNvGrpSpPr/>
            <p:nvPr/>
          </p:nvGrpSpPr>
          <p:grpSpPr>
            <a:xfrm>
              <a:off x="4050008" y="3599846"/>
              <a:ext cx="522553" cy="522553"/>
              <a:chOff x="3869200" y="575975"/>
              <a:chExt cx="465900" cy="465900"/>
            </a:xfrm>
          </p:grpSpPr>
          <p:cxnSp>
            <p:nvCxnSpPr>
              <p:cNvPr id="149" name="Google Shape;149;p23"/>
              <p:cNvCxnSpPr/>
              <p:nvPr/>
            </p:nvCxnSpPr>
            <p:spPr>
              <a:xfrm>
                <a:off x="4102150" y="575975"/>
                <a:ext cx="0" cy="465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0" name="Google Shape;150;p23"/>
              <p:cNvCxnSpPr/>
              <p:nvPr/>
            </p:nvCxnSpPr>
            <p:spPr>
              <a:xfrm>
                <a:off x="4102150" y="575975"/>
                <a:ext cx="0" cy="465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23"/>
              <p:cNvCxnSpPr/>
              <p:nvPr/>
            </p:nvCxnSpPr>
            <p:spPr>
              <a:xfrm>
                <a:off x="4102146" y="575984"/>
                <a:ext cx="0" cy="465842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2" name="Google Shape;152;p23"/>
              <p:cNvCxnSpPr/>
              <p:nvPr/>
            </p:nvCxnSpPr>
            <p:spPr>
              <a:xfrm>
                <a:off x="4102146" y="575984"/>
                <a:ext cx="0" cy="465842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3" name="Google Shape;153;p23"/>
            <p:cNvGrpSpPr/>
            <p:nvPr/>
          </p:nvGrpSpPr>
          <p:grpSpPr>
            <a:xfrm>
              <a:off x="4692969" y="3587531"/>
              <a:ext cx="501466" cy="531596"/>
              <a:chOff x="3029040" y="176040"/>
              <a:chExt cx="6130393" cy="6498724"/>
            </a:xfrm>
          </p:grpSpPr>
          <p:sp>
            <p:nvSpPr>
              <p:cNvPr id="154" name="Google Shape;154;p23"/>
              <p:cNvSpPr/>
              <p:nvPr/>
            </p:nvSpPr>
            <p:spPr>
              <a:xfrm>
                <a:off x="3029040" y="3477240"/>
                <a:ext cx="6130393" cy="3197524"/>
              </a:xfrm>
              <a:custGeom>
                <a:avLst/>
                <a:gdLst/>
                <a:ahLst/>
                <a:cxnLst/>
                <a:rect l="l" t="t" r="r" b="b"/>
                <a:pathLst>
                  <a:path w="6223749" h="3213592" extrusionOk="0">
                    <a:moveTo>
                      <a:pt x="6072552" y="595722"/>
                    </a:moveTo>
                    <a:cubicBezTo>
                      <a:pt x="6011915" y="503787"/>
                      <a:pt x="5919075" y="441703"/>
                      <a:pt x="5810986" y="420633"/>
                    </a:cubicBezTo>
                    <a:cubicBezTo>
                      <a:pt x="5806813" y="281521"/>
                      <a:pt x="5741291" y="148113"/>
                      <a:pt x="5639707" y="75466"/>
                    </a:cubicBezTo>
                    <a:cubicBezTo>
                      <a:pt x="5551115" y="12135"/>
                      <a:pt x="5443454" y="-12535"/>
                      <a:pt x="5336546" y="6020"/>
                    </a:cubicBezTo>
                    <a:cubicBezTo>
                      <a:pt x="5229027" y="24679"/>
                      <a:pt x="5135311" y="84725"/>
                      <a:pt x="5072655" y="175060"/>
                    </a:cubicBezTo>
                    <a:lnTo>
                      <a:pt x="4505518" y="992848"/>
                    </a:lnTo>
                    <a:cubicBezTo>
                      <a:pt x="4500298" y="1000363"/>
                      <a:pt x="4493287" y="1007345"/>
                      <a:pt x="4484667" y="1013593"/>
                    </a:cubicBezTo>
                    <a:cubicBezTo>
                      <a:pt x="4471047" y="1023452"/>
                      <a:pt x="4460664" y="1036472"/>
                      <a:pt x="4453968" y="1051093"/>
                    </a:cubicBezTo>
                    <a:lnTo>
                      <a:pt x="4322142" y="1037968"/>
                    </a:lnTo>
                    <a:cubicBezTo>
                      <a:pt x="4373149" y="975827"/>
                      <a:pt x="4407315" y="899169"/>
                      <a:pt x="4417621" y="814549"/>
                    </a:cubicBezTo>
                    <a:cubicBezTo>
                      <a:pt x="4446263" y="579549"/>
                      <a:pt x="4284652" y="367332"/>
                      <a:pt x="4049708" y="331422"/>
                    </a:cubicBezTo>
                    <a:lnTo>
                      <a:pt x="2667640" y="120091"/>
                    </a:lnTo>
                    <a:cubicBezTo>
                      <a:pt x="2486027" y="92288"/>
                      <a:pt x="2303433" y="135207"/>
                      <a:pt x="2153471" y="240878"/>
                    </a:cubicBezTo>
                    <a:lnTo>
                      <a:pt x="1492646" y="706469"/>
                    </a:lnTo>
                    <a:lnTo>
                      <a:pt x="1457575" y="656958"/>
                    </a:lnTo>
                    <a:cubicBezTo>
                      <a:pt x="1421170" y="605561"/>
                      <a:pt x="1366754" y="571614"/>
                      <a:pt x="1304356" y="561375"/>
                    </a:cubicBezTo>
                    <a:cubicBezTo>
                      <a:pt x="1242443" y="551221"/>
                      <a:pt x="1179997" y="565680"/>
                      <a:pt x="1128581" y="602094"/>
                    </a:cubicBezTo>
                    <a:lnTo>
                      <a:pt x="830258" y="813397"/>
                    </a:lnTo>
                    <a:cubicBezTo>
                      <a:pt x="830258" y="813397"/>
                      <a:pt x="830230" y="813416"/>
                      <a:pt x="830211" y="813435"/>
                    </a:cubicBezTo>
                    <a:lnTo>
                      <a:pt x="102167" y="1329099"/>
                    </a:lnTo>
                    <a:cubicBezTo>
                      <a:pt x="-5637" y="1405471"/>
                      <a:pt x="-32421" y="1553584"/>
                      <a:pt x="42455" y="1659293"/>
                    </a:cubicBezTo>
                    <a:lnTo>
                      <a:pt x="1065107" y="3103121"/>
                    </a:lnTo>
                    <a:cubicBezTo>
                      <a:pt x="1110388" y="3167053"/>
                      <a:pt x="1182636" y="3201057"/>
                      <a:pt x="1256531" y="3201057"/>
                    </a:cubicBezTo>
                    <a:cubicBezTo>
                      <a:pt x="1304813" y="3201057"/>
                      <a:pt x="1353800" y="3186531"/>
                      <a:pt x="1396405" y="3156356"/>
                    </a:cubicBezTo>
                    <a:lnTo>
                      <a:pt x="2124496" y="2640654"/>
                    </a:lnTo>
                    <a:cubicBezTo>
                      <a:pt x="2124496" y="2640654"/>
                      <a:pt x="2124525" y="2640635"/>
                      <a:pt x="2124544" y="2640616"/>
                    </a:cubicBezTo>
                    <a:lnTo>
                      <a:pt x="2422838" y="2429351"/>
                    </a:lnTo>
                    <a:cubicBezTo>
                      <a:pt x="2529356" y="2353884"/>
                      <a:pt x="2555112" y="2206495"/>
                      <a:pt x="2480245" y="2100796"/>
                    </a:cubicBezTo>
                    <a:lnTo>
                      <a:pt x="2480245" y="2100796"/>
                    </a:lnTo>
                    <a:cubicBezTo>
                      <a:pt x="2480245" y="2100796"/>
                      <a:pt x="2456166" y="2066791"/>
                      <a:pt x="2456166" y="2066791"/>
                    </a:cubicBezTo>
                    <a:cubicBezTo>
                      <a:pt x="2717446" y="1936604"/>
                      <a:pt x="3006749" y="1870129"/>
                      <a:pt x="3298795" y="1873329"/>
                    </a:cubicBezTo>
                    <a:lnTo>
                      <a:pt x="4543599" y="1888493"/>
                    </a:lnTo>
                    <a:cubicBezTo>
                      <a:pt x="4776294" y="1894332"/>
                      <a:pt x="5008523" y="1823628"/>
                      <a:pt x="5198328" y="1689906"/>
                    </a:cubicBezTo>
                    <a:lnTo>
                      <a:pt x="5961385" y="1152277"/>
                    </a:lnTo>
                    <a:cubicBezTo>
                      <a:pt x="6141446" y="1025423"/>
                      <a:pt x="6191328" y="775735"/>
                      <a:pt x="6072552" y="595703"/>
                    </a:cubicBezTo>
                    <a:close/>
                    <a:moveTo>
                      <a:pt x="5229208" y="283616"/>
                    </a:moveTo>
                    <a:cubicBezTo>
                      <a:pt x="5262565" y="235506"/>
                      <a:pt x="5312256" y="203587"/>
                      <a:pt x="5369121" y="193710"/>
                    </a:cubicBezTo>
                    <a:cubicBezTo>
                      <a:pt x="5381313" y="191595"/>
                      <a:pt x="5393524" y="190557"/>
                      <a:pt x="5405649" y="190557"/>
                    </a:cubicBezTo>
                    <a:cubicBezTo>
                      <a:pt x="5449502" y="190557"/>
                      <a:pt x="5492279" y="204235"/>
                      <a:pt x="5528902" y="230429"/>
                    </a:cubicBezTo>
                    <a:cubicBezTo>
                      <a:pt x="5568193" y="258537"/>
                      <a:pt x="5598483" y="309534"/>
                      <a:pt x="5612380" y="366474"/>
                    </a:cubicBezTo>
                    <a:cubicBezTo>
                      <a:pt x="5571851" y="379009"/>
                      <a:pt x="5533323" y="397897"/>
                      <a:pt x="5498204" y="422634"/>
                    </a:cubicBezTo>
                    <a:lnTo>
                      <a:pt x="4783657" y="926068"/>
                    </a:lnTo>
                    <a:lnTo>
                      <a:pt x="5229199" y="283616"/>
                    </a:lnTo>
                    <a:close/>
                    <a:moveTo>
                      <a:pt x="1286296" y="3000908"/>
                    </a:moveTo>
                    <a:cubicBezTo>
                      <a:pt x="1264217" y="3016549"/>
                      <a:pt x="1234718" y="3013015"/>
                      <a:pt x="1220564" y="2993022"/>
                    </a:cubicBezTo>
                    <a:lnTo>
                      <a:pt x="197903" y="1549184"/>
                    </a:lnTo>
                    <a:cubicBezTo>
                      <a:pt x="183749" y="1529191"/>
                      <a:pt x="190188" y="1500197"/>
                      <a:pt x="212276" y="1484557"/>
                    </a:cubicBezTo>
                    <a:lnTo>
                      <a:pt x="862634" y="1023918"/>
                    </a:lnTo>
                    <a:lnTo>
                      <a:pt x="1936654" y="2540260"/>
                    </a:lnTo>
                    <a:lnTo>
                      <a:pt x="1286296" y="3000908"/>
                    </a:lnTo>
                    <a:close/>
                    <a:moveTo>
                      <a:pt x="2312720" y="2273913"/>
                    </a:moveTo>
                    <a:lnTo>
                      <a:pt x="2092121" y="2430151"/>
                    </a:lnTo>
                    <a:lnTo>
                      <a:pt x="1018101" y="913809"/>
                    </a:lnTo>
                    <a:lnTo>
                      <a:pt x="1238700" y="757561"/>
                    </a:lnTo>
                    <a:cubicBezTo>
                      <a:pt x="1248977" y="750284"/>
                      <a:pt x="1261350" y="747379"/>
                      <a:pt x="1273523" y="749379"/>
                    </a:cubicBezTo>
                    <a:cubicBezTo>
                      <a:pt x="1280314" y="750494"/>
                      <a:pt x="1293059" y="754275"/>
                      <a:pt x="1302127" y="767086"/>
                    </a:cubicBezTo>
                    <a:lnTo>
                      <a:pt x="1392081" y="894083"/>
                    </a:lnTo>
                    <a:cubicBezTo>
                      <a:pt x="1392081" y="894083"/>
                      <a:pt x="1392100" y="894112"/>
                      <a:pt x="1392109" y="894131"/>
                    </a:cubicBezTo>
                    <a:lnTo>
                      <a:pt x="2238167" y="2088651"/>
                    </a:lnTo>
                    <a:cubicBezTo>
                      <a:pt x="2238206" y="2088709"/>
                      <a:pt x="2238253" y="2088756"/>
                      <a:pt x="2238301" y="2088813"/>
                    </a:cubicBezTo>
                    <a:lnTo>
                      <a:pt x="2324788" y="2210914"/>
                    </a:lnTo>
                    <a:cubicBezTo>
                      <a:pt x="2338952" y="2230907"/>
                      <a:pt x="2333532" y="2259168"/>
                      <a:pt x="2312729" y="2273913"/>
                    </a:cubicBezTo>
                    <a:close/>
                    <a:moveTo>
                      <a:pt x="5851667" y="996563"/>
                    </a:moveTo>
                    <a:lnTo>
                      <a:pt x="5088619" y="1534192"/>
                    </a:lnTo>
                    <a:cubicBezTo>
                      <a:pt x="4931838" y="1644643"/>
                      <a:pt x="4739642" y="1702889"/>
                      <a:pt x="4547714" y="1698050"/>
                    </a:cubicBezTo>
                    <a:cubicBezTo>
                      <a:pt x="4547313" y="1698050"/>
                      <a:pt x="4546904" y="1698031"/>
                      <a:pt x="4546504" y="1698031"/>
                    </a:cubicBezTo>
                    <a:lnTo>
                      <a:pt x="3301110" y="1682858"/>
                    </a:lnTo>
                    <a:cubicBezTo>
                      <a:pt x="2968954" y="1678838"/>
                      <a:pt x="2639856" y="1756953"/>
                      <a:pt x="2344733" y="1909477"/>
                    </a:cubicBezTo>
                    <a:lnTo>
                      <a:pt x="1602755" y="861927"/>
                    </a:lnTo>
                    <a:lnTo>
                      <a:pt x="2263199" y="396611"/>
                    </a:lnTo>
                    <a:cubicBezTo>
                      <a:pt x="2372737" y="319440"/>
                      <a:pt x="2506144" y="288131"/>
                      <a:pt x="2638846" y="308400"/>
                    </a:cubicBezTo>
                    <a:lnTo>
                      <a:pt x="4020914" y="519732"/>
                    </a:lnTo>
                    <a:cubicBezTo>
                      <a:pt x="4153426" y="539991"/>
                      <a:pt x="4244618" y="659358"/>
                      <a:pt x="4228512" y="791508"/>
                    </a:cubicBezTo>
                    <a:cubicBezTo>
                      <a:pt x="4214138" y="909542"/>
                      <a:pt x="4117069" y="1000087"/>
                      <a:pt x="3997711" y="1006811"/>
                    </a:cubicBezTo>
                    <a:cubicBezTo>
                      <a:pt x="3995263" y="1006945"/>
                      <a:pt x="3992873" y="1007249"/>
                      <a:pt x="3990482" y="1007564"/>
                    </a:cubicBezTo>
                    <a:lnTo>
                      <a:pt x="3474751" y="966359"/>
                    </a:lnTo>
                    <a:cubicBezTo>
                      <a:pt x="3422544" y="962206"/>
                      <a:pt x="3376415" y="1001287"/>
                      <a:pt x="3372224" y="1053732"/>
                    </a:cubicBezTo>
                    <a:cubicBezTo>
                      <a:pt x="3368033" y="1106167"/>
                      <a:pt x="3407142" y="1152068"/>
                      <a:pt x="3459587" y="1156259"/>
                    </a:cubicBezTo>
                    <a:lnTo>
                      <a:pt x="4107020" y="1207979"/>
                    </a:lnTo>
                    <a:lnTo>
                      <a:pt x="4616579" y="1258710"/>
                    </a:lnTo>
                    <a:cubicBezTo>
                      <a:pt x="4682968" y="1265339"/>
                      <a:pt x="4749548" y="1247832"/>
                      <a:pt x="4804098" y="1209399"/>
                    </a:cubicBezTo>
                    <a:lnTo>
                      <a:pt x="5607931" y="643061"/>
                    </a:lnTo>
                    <a:cubicBezTo>
                      <a:pt x="5656290" y="608981"/>
                      <a:pt x="5715041" y="596284"/>
                      <a:pt x="5773295" y="607314"/>
                    </a:cubicBezTo>
                    <a:cubicBezTo>
                      <a:pt x="5831293" y="618277"/>
                      <a:pt x="5881090" y="651405"/>
                      <a:pt x="5913541" y="700592"/>
                    </a:cubicBezTo>
                    <a:cubicBezTo>
                      <a:pt x="5913541" y="700592"/>
                      <a:pt x="5913541" y="700592"/>
                      <a:pt x="5913541" y="700592"/>
                    </a:cubicBezTo>
                    <a:cubicBezTo>
                      <a:pt x="5976206" y="795595"/>
                      <a:pt x="5948460" y="928344"/>
                      <a:pt x="5851667" y="9965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3"/>
              <p:cNvSpPr/>
              <p:nvPr/>
            </p:nvSpPr>
            <p:spPr>
              <a:xfrm>
                <a:off x="7567560" y="460800"/>
                <a:ext cx="611705" cy="1040549"/>
              </a:xfrm>
              <a:custGeom>
                <a:avLst/>
                <a:gdLst/>
                <a:ahLst/>
                <a:cxnLst/>
                <a:rect l="l" t="t" r="r" b="b"/>
                <a:pathLst>
                  <a:path w="611705" h="1040549" extrusionOk="0">
                    <a:moveTo>
                      <a:pt x="332022" y="1040540"/>
                    </a:moveTo>
                    <a:cubicBezTo>
                      <a:pt x="352596" y="1040540"/>
                      <a:pt x="369332" y="1023804"/>
                      <a:pt x="369332" y="1003230"/>
                    </a:cubicBezTo>
                    <a:lnTo>
                      <a:pt x="369332" y="970807"/>
                    </a:lnTo>
                    <a:cubicBezTo>
                      <a:pt x="369332" y="968759"/>
                      <a:pt x="370865" y="967026"/>
                      <a:pt x="372942" y="966645"/>
                    </a:cubicBezTo>
                    <a:cubicBezTo>
                      <a:pt x="524665" y="938936"/>
                      <a:pt x="611705" y="840867"/>
                      <a:pt x="611705" y="697554"/>
                    </a:cubicBezTo>
                    <a:cubicBezTo>
                      <a:pt x="611705" y="536553"/>
                      <a:pt x="488214" y="476279"/>
                      <a:pt x="372475" y="432406"/>
                    </a:cubicBezTo>
                    <a:lnTo>
                      <a:pt x="372475" y="432406"/>
                    </a:lnTo>
                    <a:cubicBezTo>
                      <a:pt x="370570" y="431683"/>
                      <a:pt x="369342" y="429901"/>
                      <a:pt x="369342" y="427882"/>
                    </a:cubicBezTo>
                    <a:lnTo>
                      <a:pt x="368770" y="211484"/>
                    </a:lnTo>
                    <a:cubicBezTo>
                      <a:pt x="410823" y="215227"/>
                      <a:pt x="433835" y="222190"/>
                      <a:pt x="475764" y="243935"/>
                    </a:cubicBezTo>
                    <a:cubicBezTo>
                      <a:pt x="493481" y="253117"/>
                      <a:pt x="506282" y="259747"/>
                      <a:pt x="521589" y="259747"/>
                    </a:cubicBezTo>
                    <a:cubicBezTo>
                      <a:pt x="568109" y="259747"/>
                      <a:pt x="588235" y="198339"/>
                      <a:pt x="588235" y="167011"/>
                    </a:cubicBezTo>
                    <a:cubicBezTo>
                      <a:pt x="588235" y="84363"/>
                      <a:pt x="422767" y="70304"/>
                      <a:pt x="372056" y="67951"/>
                    </a:cubicBezTo>
                    <a:cubicBezTo>
                      <a:pt x="370532" y="67885"/>
                      <a:pt x="369342" y="66656"/>
                      <a:pt x="369342" y="65170"/>
                    </a:cubicBezTo>
                    <a:lnTo>
                      <a:pt x="369342" y="37309"/>
                    </a:lnTo>
                    <a:cubicBezTo>
                      <a:pt x="369342" y="16735"/>
                      <a:pt x="352606" y="0"/>
                      <a:pt x="332032" y="0"/>
                    </a:cubicBezTo>
                    <a:lnTo>
                      <a:pt x="298313" y="0"/>
                    </a:lnTo>
                    <a:cubicBezTo>
                      <a:pt x="277739" y="0"/>
                      <a:pt x="260985" y="16735"/>
                      <a:pt x="260985" y="37309"/>
                    </a:cubicBezTo>
                    <a:lnTo>
                      <a:pt x="260985" y="70942"/>
                    </a:lnTo>
                    <a:cubicBezTo>
                      <a:pt x="260985" y="72314"/>
                      <a:pt x="260023" y="73428"/>
                      <a:pt x="258613" y="73695"/>
                    </a:cubicBezTo>
                    <a:cubicBezTo>
                      <a:pt x="187909" y="86011"/>
                      <a:pt x="23469" y="134931"/>
                      <a:pt x="23469" y="322145"/>
                    </a:cubicBezTo>
                    <a:cubicBezTo>
                      <a:pt x="23469" y="481165"/>
                      <a:pt x="166802" y="536010"/>
                      <a:pt x="260985" y="571395"/>
                    </a:cubicBezTo>
                    <a:lnTo>
                      <a:pt x="260985" y="811806"/>
                    </a:lnTo>
                    <a:cubicBezTo>
                      <a:pt x="260985" y="812768"/>
                      <a:pt x="260385" y="813359"/>
                      <a:pt x="260147" y="813549"/>
                    </a:cubicBezTo>
                    <a:cubicBezTo>
                      <a:pt x="259804" y="813826"/>
                      <a:pt x="259232" y="814111"/>
                      <a:pt x="258509" y="813978"/>
                    </a:cubicBezTo>
                    <a:cubicBezTo>
                      <a:pt x="211903" y="803720"/>
                      <a:pt x="179527" y="782384"/>
                      <a:pt x="142046" y="755561"/>
                    </a:cubicBezTo>
                    <a:cubicBezTo>
                      <a:pt x="117005" y="737626"/>
                      <a:pt x="95383" y="722138"/>
                      <a:pt x="74495" y="722138"/>
                    </a:cubicBezTo>
                    <a:cubicBezTo>
                      <a:pt x="33357" y="722138"/>
                      <a:pt x="0" y="779821"/>
                      <a:pt x="0" y="817474"/>
                    </a:cubicBezTo>
                    <a:cubicBezTo>
                      <a:pt x="0" y="891045"/>
                      <a:pt x="120082" y="963282"/>
                      <a:pt x="256937" y="972074"/>
                    </a:cubicBezTo>
                    <a:cubicBezTo>
                      <a:pt x="259252" y="972236"/>
                      <a:pt x="260985" y="974017"/>
                      <a:pt x="260985" y="976265"/>
                    </a:cubicBezTo>
                    <a:lnTo>
                      <a:pt x="260985" y="1003240"/>
                    </a:lnTo>
                    <a:cubicBezTo>
                      <a:pt x="260985" y="1023814"/>
                      <a:pt x="277739" y="1040549"/>
                      <a:pt x="298313" y="1040549"/>
                    </a:cubicBezTo>
                    <a:lnTo>
                      <a:pt x="332032" y="1040549"/>
                    </a:lnTo>
                    <a:close/>
                    <a:moveTo>
                      <a:pt x="369332" y="616610"/>
                    </a:moveTo>
                    <a:cubicBezTo>
                      <a:pt x="424891" y="644690"/>
                      <a:pt x="449714" y="676123"/>
                      <a:pt x="449714" y="718385"/>
                    </a:cubicBezTo>
                    <a:cubicBezTo>
                      <a:pt x="449714" y="763105"/>
                      <a:pt x="422958" y="795014"/>
                      <a:pt x="372332" y="810730"/>
                    </a:cubicBezTo>
                    <a:cubicBezTo>
                      <a:pt x="371228" y="811035"/>
                      <a:pt x="370475" y="810587"/>
                      <a:pt x="370208" y="810358"/>
                    </a:cubicBezTo>
                    <a:cubicBezTo>
                      <a:pt x="369818" y="810082"/>
                      <a:pt x="369332" y="809549"/>
                      <a:pt x="369332" y="808682"/>
                    </a:cubicBezTo>
                    <a:lnTo>
                      <a:pt x="369332" y="616610"/>
                    </a:lnTo>
                    <a:close/>
                    <a:moveTo>
                      <a:pt x="260976" y="382648"/>
                    </a:moveTo>
                    <a:cubicBezTo>
                      <a:pt x="260976" y="385115"/>
                      <a:pt x="259337" y="386410"/>
                      <a:pt x="258623" y="386839"/>
                    </a:cubicBezTo>
                    <a:cubicBezTo>
                      <a:pt x="257946" y="387248"/>
                      <a:pt x="256137" y="388068"/>
                      <a:pt x="254060" y="387067"/>
                    </a:cubicBezTo>
                    <a:cubicBezTo>
                      <a:pt x="207245" y="363788"/>
                      <a:pt x="185442" y="336956"/>
                      <a:pt x="185442" y="302590"/>
                    </a:cubicBezTo>
                    <a:cubicBezTo>
                      <a:pt x="185442" y="264833"/>
                      <a:pt x="213255" y="234839"/>
                      <a:pt x="260966" y="219770"/>
                    </a:cubicBezTo>
                    <a:lnTo>
                      <a:pt x="260966" y="3826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3"/>
              <p:cNvSpPr/>
              <p:nvPr/>
            </p:nvSpPr>
            <p:spPr>
              <a:xfrm>
                <a:off x="4989960" y="460800"/>
                <a:ext cx="611696" cy="1040549"/>
              </a:xfrm>
              <a:custGeom>
                <a:avLst/>
                <a:gdLst/>
                <a:ahLst/>
                <a:cxnLst/>
                <a:rect l="l" t="t" r="r" b="b"/>
                <a:pathLst>
                  <a:path w="611696" h="1040549" extrusionOk="0">
                    <a:moveTo>
                      <a:pt x="298304" y="1040549"/>
                    </a:moveTo>
                    <a:lnTo>
                      <a:pt x="332032" y="1040549"/>
                    </a:lnTo>
                    <a:cubicBezTo>
                      <a:pt x="352606" y="1040549"/>
                      <a:pt x="369341" y="1023814"/>
                      <a:pt x="369341" y="1003240"/>
                    </a:cubicBezTo>
                    <a:lnTo>
                      <a:pt x="369341" y="970817"/>
                    </a:lnTo>
                    <a:cubicBezTo>
                      <a:pt x="369341" y="968769"/>
                      <a:pt x="370856" y="967035"/>
                      <a:pt x="372951" y="966654"/>
                    </a:cubicBezTo>
                    <a:cubicBezTo>
                      <a:pt x="524675" y="938946"/>
                      <a:pt x="611696" y="840877"/>
                      <a:pt x="611696" y="697563"/>
                    </a:cubicBezTo>
                    <a:cubicBezTo>
                      <a:pt x="611696" y="536581"/>
                      <a:pt x="488213" y="476288"/>
                      <a:pt x="372494" y="432416"/>
                    </a:cubicBezTo>
                    <a:lnTo>
                      <a:pt x="372494" y="432416"/>
                    </a:lnTo>
                    <a:cubicBezTo>
                      <a:pt x="370618" y="431702"/>
                      <a:pt x="369341" y="429873"/>
                      <a:pt x="369341" y="427892"/>
                    </a:cubicBezTo>
                    <a:lnTo>
                      <a:pt x="368761" y="211493"/>
                    </a:lnTo>
                    <a:cubicBezTo>
                      <a:pt x="410823" y="215236"/>
                      <a:pt x="433826" y="222199"/>
                      <a:pt x="475774" y="243926"/>
                    </a:cubicBezTo>
                    <a:cubicBezTo>
                      <a:pt x="492814" y="252765"/>
                      <a:pt x="506263" y="259747"/>
                      <a:pt x="521580" y="259747"/>
                    </a:cubicBezTo>
                    <a:cubicBezTo>
                      <a:pt x="568100" y="259747"/>
                      <a:pt x="588226" y="198339"/>
                      <a:pt x="588226" y="167011"/>
                    </a:cubicBezTo>
                    <a:cubicBezTo>
                      <a:pt x="588226" y="84363"/>
                      <a:pt x="422758" y="70304"/>
                      <a:pt x="372056" y="67951"/>
                    </a:cubicBezTo>
                    <a:cubicBezTo>
                      <a:pt x="370523" y="67885"/>
                      <a:pt x="369341" y="66656"/>
                      <a:pt x="369341" y="65170"/>
                    </a:cubicBezTo>
                    <a:lnTo>
                      <a:pt x="369341" y="37309"/>
                    </a:lnTo>
                    <a:cubicBezTo>
                      <a:pt x="369341" y="16735"/>
                      <a:pt x="352606" y="0"/>
                      <a:pt x="332032" y="0"/>
                    </a:cubicBezTo>
                    <a:lnTo>
                      <a:pt x="298304" y="0"/>
                    </a:lnTo>
                    <a:cubicBezTo>
                      <a:pt x="277730" y="0"/>
                      <a:pt x="260976" y="16735"/>
                      <a:pt x="260976" y="37309"/>
                    </a:cubicBezTo>
                    <a:lnTo>
                      <a:pt x="260976" y="70942"/>
                    </a:lnTo>
                    <a:cubicBezTo>
                      <a:pt x="260976" y="72285"/>
                      <a:pt x="259985" y="73447"/>
                      <a:pt x="258613" y="73695"/>
                    </a:cubicBezTo>
                    <a:cubicBezTo>
                      <a:pt x="187909" y="86011"/>
                      <a:pt x="23470" y="134931"/>
                      <a:pt x="23470" y="322145"/>
                    </a:cubicBezTo>
                    <a:cubicBezTo>
                      <a:pt x="23470" y="481146"/>
                      <a:pt x="166792" y="536010"/>
                      <a:pt x="260976" y="571395"/>
                    </a:cubicBezTo>
                    <a:lnTo>
                      <a:pt x="260976" y="811806"/>
                    </a:lnTo>
                    <a:cubicBezTo>
                      <a:pt x="260976" y="812768"/>
                      <a:pt x="260375" y="813359"/>
                      <a:pt x="260137" y="813549"/>
                    </a:cubicBezTo>
                    <a:cubicBezTo>
                      <a:pt x="259794" y="813826"/>
                      <a:pt x="259251" y="814111"/>
                      <a:pt x="258499" y="813978"/>
                    </a:cubicBezTo>
                    <a:cubicBezTo>
                      <a:pt x="211903" y="803720"/>
                      <a:pt x="179518" y="782384"/>
                      <a:pt x="142037" y="755561"/>
                    </a:cubicBezTo>
                    <a:cubicBezTo>
                      <a:pt x="117005" y="737626"/>
                      <a:pt x="95374" y="722138"/>
                      <a:pt x="74476" y="722138"/>
                    </a:cubicBezTo>
                    <a:cubicBezTo>
                      <a:pt x="33366" y="722138"/>
                      <a:pt x="0" y="779821"/>
                      <a:pt x="0" y="817474"/>
                    </a:cubicBezTo>
                    <a:cubicBezTo>
                      <a:pt x="0" y="891045"/>
                      <a:pt x="120063" y="963282"/>
                      <a:pt x="256918" y="972074"/>
                    </a:cubicBezTo>
                    <a:cubicBezTo>
                      <a:pt x="259232" y="972236"/>
                      <a:pt x="260966" y="974017"/>
                      <a:pt x="260966" y="976265"/>
                    </a:cubicBezTo>
                    <a:lnTo>
                      <a:pt x="260966" y="1003240"/>
                    </a:lnTo>
                    <a:cubicBezTo>
                      <a:pt x="260966" y="1023814"/>
                      <a:pt x="277720" y="1040549"/>
                      <a:pt x="298294" y="1040549"/>
                    </a:cubicBezTo>
                    <a:close/>
                    <a:moveTo>
                      <a:pt x="369351" y="616620"/>
                    </a:moveTo>
                    <a:cubicBezTo>
                      <a:pt x="424910" y="644700"/>
                      <a:pt x="449732" y="676132"/>
                      <a:pt x="449732" y="718395"/>
                    </a:cubicBezTo>
                    <a:cubicBezTo>
                      <a:pt x="449732" y="763095"/>
                      <a:pt x="422958" y="795023"/>
                      <a:pt x="372342" y="810739"/>
                    </a:cubicBezTo>
                    <a:cubicBezTo>
                      <a:pt x="371227" y="811044"/>
                      <a:pt x="370504" y="810597"/>
                      <a:pt x="370208" y="810368"/>
                    </a:cubicBezTo>
                    <a:cubicBezTo>
                      <a:pt x="369827" y="810092"/>
                      <a:pt x="369360" y="809558"/>
                      <a:pt x="369360" y="808692"/>
                    </a:cubicBezTo>
                    <a:lnTo>
                      <a:pt x="369360" y="616620"/>
                    </a:lnTo>
                    <a:close/>
                    <a:moveTo>
                      <a:pt x="258642" y="386848"/>
                    </a:moveTo>
                    <a:cubicBezTo>
                      <a:pt x="257956" y="387258"/>
                      <a:pt x="256137" y="388096"/>
                      <a:pt x="254079" y="387067"/>
                    </a:cubicBezTo>
                    <a:cubicBezTo>
                      <a:pt x="207255" y="363817"/>
                      <a:pt x="185461" y="336966"/>
                      <a:pt x="185461" y="302600"/>
                    </a:cubicBezTo>
                    <a:cubicBezTo>
                      <a:pt x="185461" y="264833"/>
                      <a:pt x="213274" y="234848"/>
                      <a:pt x="260976" y="219780"/>
                    </a:cubicBezTo>
                    <a:lnTo>
                      <a:pt x="260976" y="382657"/>
                    </a:lnTo>
                    <a:cubicBezTo>
                      <a:pt x="260976" y="385134"/>
                      <a:pt x="259337" y="386420"/>
                      <a:pt x="258642" y="3868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3"/>
              <p:cNvSpPr/>
              <p:nvPr/>
            </p:nvSpPr>
            <p:spPr>
              <a:xfrm>
                <a:off x="4491000" y="176040"/>
                <a:ext cx="4187381" cy="3328159"/>
              </a:xfrm>
              <a:custGeom>
                <a:avLst/>
                <a:gdLst/>
                <a:ahLst/>
                <a:cxnLst/>
                <a:rect l="l" t="t" r="r" b="b"/>
                <a:pathLst>
                  <a:path w="4187381" h="3328159" extrusionOk="0">
                    <a:moveTo>
                      <a:pt x="289998" y="1423102"/>
                    </a:moveTo>
                    <a:cubicBezTo>
                      <a:pt x="181785" y="1442342"/>
                      <a:pt x="99336" y="1537030"/>
                      <a:pt x="99336" y="1650683"/>
                    </a:cubicBezTo>
                    <a:lnTo>
                      <a:pt x="99336" y="1797139"/>
                    </a:lnTo>
                    <a:cubicBezTo>
                      <a:pt x="99336" y="1924641"/>
                      <a:pt x="203063" y="2028368"/>
                      <a:pt x="330565" y="2028368"/>
                    </a:cubicBezTo>
                    <a:lnTo>
                      <a:pt x="1784033" y="2028368"/>
                    </a:lnTo>
                    <a:cubicBezTo>
                      <a:pt x="1796825" y="2043265"/>
                      <a:pt x="1810655" y="2057219"/>
                      <a:pt x="1825428" y="2070144"/>
                    </a:cubicBezTo>
                    <a:lnTo>
                      <a:pt x="1430474" y="2727884"/>
                    </a:lnTo>
                    <a:lnTo>
                      <a:pt x="1418139" y="2727884"/>
                    </a:lnTo>
                    <a:cubicBezTo>
                      <a:pt x="1296915" y="2727884"/>
                      <a:pt x="1198293" y="2826506"/>
                      <a:pt x="1198293" y="2947740"/>
                    </a:cubicBezTo>
                    <a:lnTo>
                      <a:pt x="1198293" y="3108312"/>
                    </a:lnTo>
                    <a:cubicBezTo>
                      <a:pt x="1198293" y="3229537"/>
                      <a:pt x="1296915" y="3328159"/>
                      <a:pt x="1418139" y="3328159"/>
                    </a:cubicBezTo>
                    <a:lnTo>
                      <a:pt x="1871443" y="3328159"/>
                    </a:lnTo>
                    <a:cubicBezTo>
                      <a:pt x="1924040" y="3328159"/>
                      <a:pt x="1966693" y="3285516"/>
                      <a:pt x="1966693" y="3232909"/>
                    </a:cubicBezTo>
                    <a:cubicBezTo>
                      <a:pt x="1966693" y="3180303"/>
                      <a:pt x="1924040" y="3137659"/>
                      <a:pt x="1871443" y="3137659"/>
                    </a:cubicBezTo>
                    <a:lnTo>
                      <a:pt x="1418139" y="3137659"/>
                    </a:lnTo>
                    <a:cubicBezTo>
                      <a:pt x="1401956" y="3137659"/>
                      <a:pt x="1388793" y="3124495"/>
                      <a:pt x="1388793" y="3108303"/>
                    </a:cubicBezTo>
                    <a:lnTo>
                      <a:pt x="1388793" y="2947730"/>
                    </a:lnTo>
                    <a:cubicBezTo>
                      <a:pt x="1388793" y="2931547"/>
                      <a:pt x="1401956" y="2918374"/>
                      <a:pt x="1418139" y="2918374"/>
                    </a:cubicBezTo>
                    <a:lnTo>
                      <a:pt x="1484243" y="2918374"/>
                    </a:lnTo>
                    <a:cubicBezTo>
                      <a:pt x="1484243" y="2918374"/>
                      <a:pt x="1484338" y="2918374"/>
                      <a:pt x="1484386" y="2918374"/>
                    </a:cubicBezTo>
                    <a:lnTo>
                      <a:pt x="2703005" y="2918374"/>
                    </a:lnTo>
                    <a:cubicBezTo>
                      <a:pt x="2703005" y="2918374"/>
                      <a:pt x="2703100" y="2918374"/>
                      <a:pt x="2703148" y="2918374"/>
                    </a:cubicBezTo>
                    <a:lnTo>
                      <a:pt x="2769242" y="2918374"/>
                    </a:lnTo>
                    <a:cubicBezTo>
                      <a:pt x="2785434" y="2918374"/>
                      <a:pt x="2798607" y="2931538"/>
                      <a:pt x="2798607" y="2947730"/>
                    </a:cubicBezTo>
                    <a:lnTo>
                      <a:pt x="2798607" y="3108303"/>
                    </a:lnTo>
                    <a:cubicBezTo>
                      <a:pt x="2798607" y="3124486"/>
                      <a:pt x="2785434" y="3137659"/>
                      <a:pt x="2769242" y="3137659"/>
                    </a:cubicBezTo>
                    <a:lnTo>
                      <a:pt x="2315956" y="3137659"/>
                    </a:lnTo>
                    <a:cubicBezTo>
                      <a:pt x="2263359" y="3137659"/>
                      <a:pt x="2220706" y="3180303"/>
                      <a:pt x="2220706" y="3232909"/>
                    </a:cubicBezTo>
                    <a:cubicBezTo>
                      <a:pt x="2220706" y="3285516"/>
                      <a:pt x="2263359" y="3328159"/>
                      <a:pt x="2315956" y="3328159"/>
                    </a:cubicBezTo>
                    <a:lnTo>
                      <a:pt x="2769242" y="3328159"/>
                    </a:lnTo>
                    <a:cubicBezTo>
                      <a:pt x="2890476" y="3328159"/>
                      <a:pt x="2989107" y="3229537"/>
                      <a:pt x="2989107" y="3108312"/>
                    </a:cubicBezTo>
                    <a:lnTo>
                      <a:pt x="2989107" y="2947740"/>
                    </a:lnTo>
                    <a:cubicBezTo>
                      <a:pt x="2989107" y="2826515"/>
                      <a:pt x="2890476" y="2727884"/>
                      <a:pt x="2769242" y="2727884"/>
                    </a:cubicBezTo>
                    <a:lnTo>
                      <a:pt x="2756916" y="2727884"/>
                    </a:lnTo>
                    <a:lnTo>
                      <a:pt x="2361962" y="2070154"/>
                    </a:lnTo>
                    <a:cubicBezTo>
                      <a:pt x="2376745" y="2057229"/>
                      <a:pt x="2390585" y="2043274"/>
                      <a:pt x="2403367" y="2028368"/>
                    </a:cubicBezTo>
                    <a:lnTo>
                      <a:pt x="3856834" y="2028368"/>
                    </a:lnTo>
                    <a:cubicBezTo>
                      <a:pt x="3984336" y="2028368"/>
                      <a:pt x="4088063" y="1924641"/>
                      <a:pt x="4088063" y="1797139"/>
                    </a:cubicBezTo>
                    <a:lnTo>
                      <a:pt x="4088063" y="1650683"/>
                    </a:lnTo>
                    <a:cubicBezTo>
                      <a:pt x="4088063" y="1537030"/>
                      <a:pt x="4005615" y="1442342"/>
                      <a:pt x="3897402" y="1423102"/>
                    </a:cubicBezTo>
                    <a:cubicBezTo>
                      <a:pt x="4074471" y="1275321"/>
                      <a:pt x="4187381" y="1053113"/>
                      <a:pt x="4187381" y="804977"/>
                    </a:cubicBezTo>
                    <a:cubicBezTo>
                      <a:pt x="4187381" y="361112"/>
                      <a:pt x="3826269" y="0"/>
                      <a:pt x="3382404" y="0"/>
                    </a:cubicBezTo>
                    <a:cubicBezTo>
                      <a:pt x="2938539" y="0"/>
                      <a:pt x="2577408" y="361112"/>
                      <a:pt x="2577408" y="804977"/>
                    </a:cubicBezTo>
                    <a:cubicBezTo>
                      <a:pt x="2577408" y="1051122"/>
                      <a:pt x="2688574" y="1271683"/>
                      <a:pt x="2863196" y="1419463"/>
                    </a:cubicBezTo>
                    <a:lnTo>
                      <a:pt x="2313804" y="1419463"/>
                    </a:lnTo>
                    <a:cubicBezTo>
                      <a:pt x="2250243" y="1378582"/>
                      <a:pt x="2174720" y="1354760"/>
                      <a:pt x="2093690" y="1354760"/>
                    </a:cubicBezTo>
                    <a:cubicBezTo>
                      <a:pt x="2012661" y="1354760"/>
                      <a:pt x="1937147" y="1378591"/>
                      <a:pt x="1873587" y="1419463"/>
                    </a:cubicBezTo>
                    <a:lnTo>
                      <a:pt x="1325528" y="1419463"/>
                    </a:lnTo>
                    <a:cubicBezTo>
                      <a:pt x="1436046" y="1325813"/>
                      <a:pt x="1521762" y="1201826"/>
                      <a:pt x="1569482" y="1057046"/>
                    </a:cubicBezTo>
                    <a:cubicBezTo>
                      <a:pt x="1585951" y="1007078"/>
                      <a:pt x="1558795" y="953233"/>
                      <a:pt x="1508836" y="936765"/>
                    </a:cubicBezTo>
                    <a:cubicBezTo>
                      <a:pt x="1458840" y="920296"/>
                      <a:pt x="1405023" y="947461"/>
                      <a:pt x="1388555" y="997410"/>
                    </a:cubicBezTo>
                    <a:cubicBezTo>
                      <a:pt x="1305354" y="1249842"/>
                      <a:pt x="1070839" y="1419454"/>
                      <a:pt x="804986" y="1419454"/>
                    </a:cubicBezTo>
                    <a:cubicBezTo>
                      <a:pt x="466154" y="1419454"/>
                      <a:pt x="190500" y="1143800"/>
                      <a:pt x="190500" y="804977"/>
                    </a:cubicBezTo>
                    <a:cubicBezTo>
                      <a:pt x="190500" y="466154"/>
                      <a:pt x="466154" y="190500"/>
                      <a:pt x="804986" y="190500"/>
                    </a:cubicBezTo>
                    <a:cubicBezTo>
                      <a:pt x="1070839" y="190500"/>
                      <a:pt x="1305354" y="360112"/>
                      <a:pt x="1388555" y="612543"/>
                    </a:cubicBezTo>
                    <a:cubicBezTo>
                      <a:pt x="1405023" y="662502"/>
                      <a:pt x="1458849" y="689658"/>
                      <a:pt x="1508836" y="673189"/>
                    </a:cubicBezTo>
                    <a:cubicBezTo>
                      <a:pt x="1558795" y="656720"/>
                      <a:pt x="1585951" y="602875"/>
                      <a:pt x="1569482" y="552907"/>
                    </a:cubicBezTo>
                    <a:cubicBezTo>
                      <a:pt x="1460487" y="222199"/>
                      <a:pt x="1153258" y="0"/>
                      <a:pt x="804986" y="0"/>
                    </a:cubicBezTo>
                    <a:cubicBezTo>
                      <a:pt x="361112" y="0"/>
                      <a:pt x="0" y="361112"/>
                      <a:pt x="0" y="804977"/>
                    </a:cubicBezTo>
                    <a:cubicBezTo>
                      <a:pt x="0" y="1053113"/>
                      <a:pt x="112919" y="1275321"/>
                      <a:pt x="289998" y="1423102"/>
                    </a:cubicBezTo>
                    <a:close/>
                    <a:moveTo>
                      <a:pt x="2193036" y="2158918"/>
                    </a:moveTo>
                    <a:lnTo>
                      <a:pt x="2534698" y="2727884"/>
                    </a:lnTo>
                    <a:lnTo>
                      <a:pt x="1652683" y="2727884"/>
                    </a:lnTo>
                    <a:lnTo>
                      <a:pt x="1994345" y="2158918"/>
                    </a:lnTo>
                    <a:cubicBezTo>
                      <a:pt x="1997326" y="2159670"/>
                      <a:pt x="2000364" y="2160203"/>
                      <a:pt x="2003374" y="2160880"/>
                    </a:cubicBezTo>
                    <a:cubicBezTo>
                      <a:pt x="2007060" y="2161718"/>
                      <a:pt x="2010756" y="2162556"/>
                      <a:pt x="2014481" y="2163299"/>
                    </a:cubicBezTo>
                    <a:cubicBezTo>
                      <a:pt x="2017986" y="2163985"/>
                      <a:pt x="2021501" y="2164594"/>
                      <a:pt x="2025025" y="2165185"/>
                    </a:cubicBezTo>
                    <a:cubicBezTo>
                      <a:pt x="2029444" y="2165938"/>
                      <a:pt x="2033892" y="2166614"/>
                      <a:pt x="2038360" y="2167223"/>
                    </a:cubicBezTo>
                    <a:cubicBezTo>
                      <a:pt x="2041274" y="2167614"/>
                      <a:pt x="2044179" y="2168004"/>
                      <a:pt x="2047104" y="2168338"/>
                    </a:cubicBezTo>
                    <a:cubicBezTo>
                      <a:pt x="2052828" y="2168995"/>
                      <a:pt x="2058591" y="2169490"/>
                      <a:pt x="2064382" y="2169909"/>
                    </a:cubicBezTo>
                    <a:cubicBezTo>
                      <a:pt x="2066201" y="2170033"/>
                      <a:pt x="2068011" y="2170224"/>
                      <a:pt x="2069840" y="2170329"/>
                    </a:cubicBezTo>
                    <a:cubicBezTo>
                      <a:pt x="2077746" y="2170786"/>
                      <a:pt x="2085689" y="2171081"/>
                      <a:pt x="2093700" y="2171081"/>
                    </a:cubicBezTo>
                    <a:cubicBezTo>
                      <a:pt x="2101711" y="2171081"/>
                      <a:pt x="2109673" y="2170786"/>
                      <a:pt x="2117579" y="2170329"/>
                    </a:cubicBezTo>
                    <a:cubicBezTo>
                      <a:pt x="2119341" y="2170224"/>
                      <a:pt x="2121094" y="2170052"/>
                      <a:pt x="2122856" y="2169928"/>
                    </a:cubicBezTo>
                    <a:cubicBezTo>
                      <a:pt x="2128723" y="2169509"/>
                      <a:pt x="2134562" y="2169005"/>
                      <a:pt x="2140353" y="2168338"/>
                    </a:cubicBezTo>
                    <a:cubicBezTo>
                      <a:pt x="2143220" y="2168014"/>
                      <a:pt x="2146059" y="2167633"/>
                      <a:pt x="2148916" y="2167242"/>
                    </a:cubicBezTo>
                    <a:cubicBezTo>
                      <a:pt x="2153460" y="2166623"/>
                      <a:pt x="2157984" y="2165938"/>
                      <a:pt x="2162480" y="2165166"/>
                    </a:cubicBezTo>
                    <a:cubicBezTo>
                      <a:pt x="2165947" y="2164585"/>
                      <a:pt x="2169405" y="2163985"/>
                      <a:pt x="2172853" y="2163309"/>
                    </a:cubicBezTo>
                    <a:cubicBezTo>
                      <a:pt x="2176644" y="2162556"/>
                      <a:pt x="2180396" y="2161708"/>
                      <a:pt x="2184149" y="2160851"/>
                    </a:cubicBezTo>
                    <a:cubicBezTo>
                      <a:pt x="2187112" y="2160184"/>
                      <a:pt x="2190112" y="2159651"/>
                      <a:pt x="2193055" y="2158918"/>
                    </a:cubicBezTo>
                    <a:close/>
                    <a:moveTo>
                      <a:pt x="2767899" y="804977"/>
                    </a:moveTo>
                    <a:cubicBezTo>
                      <a:pt x="2767899" y="466154"/>
                      <a:pt x="3043552" y="190500"/>
                      <a:pt x="3382394" y="190500"/>
                    </a:cubicBezTo>
                    <a:cubicBezTo>
                      <a:pt x="3721237" y="190500"/>
                      <a:pt x="3996871" y="466154"/>
                      <a:pt x="3996871" y="804977"/>
                    </a:cubicBezTo>
                    <a:cubicBezTo>
                      <a:pt x="3996871" y="1143800"/>
                      <a:pt x="3721322" y="1419368"/>
                      <a:pt x="3382585" y="1419463"/>
                    </a:cubicBezTo>
                    <a:lnTo>
                      <a:pt x="3382223" y="1419463"/>
                    </a:lnTo>
                    <a:cubicBezTo>
                      <a:pt x="3043476" y="1419368"/>
                      <a:pt x="2767918" y="1143743"/>
                      <a:pt x="2767918" y="804977"/>
                    </a:cubicBezTo>
                    <a:close/>
                    <a:moveTo>
                      <a:pt x="3382204" y="1609963"/>
                    </a:moveTo>
                    <a:cubicBezTo>
                      <a:pt x="3382261" y="1609963"/>
                      <a:pt x="3382328" y="1609963"/>
                      <a:pt x="3382385" y="1609963"/>
                    </a:cubicBezTo>
                    <a:cubicBezTo>
                      <a:pt x="3382442" y="1609963"/>
                      <a:pt x="3382509" y="1609963"/>
                      <a:pt x="3382566" y="1609963"/>
                    </a:cubicBezTo>
                    <a:lnTo>
                      <a:pt x="3856806" y="1609963"/>
                    </a:lnTo>
                    <a:cubicBezTo>
                      <a:pt x="3879266" y="1609963"/>
                      <a:pt x="3897535" y="1628223"/>
                      <a:pt x="3897535" y="1650683"/>
                    </a:cubicBezTo>
                    <a:lnTo>
                      <a:pt x="3897535" y="1797139"/>
                    </a:lnTo>
                    <a:cubicBezTo>
                      <a:pt x="3897535" y="1819599"/>
                      <a:pt x="3879266" y="1837868"/>
                      <a:pt x="3856806" y="1837868"/>
                    </a:cubicBezTo>
                    <a:lnTo>
                      <a:pt x="2494931" y="1837868"/>
                    </a:lnTo>
                    <a:cubicBezTo>
                      <a:pt x="2495360" y="1835544"/>
                      <a:pt x="2495674" y="1833201"/>
                      <a:pt x="2496074" y="1830867"/>
                    </a:cubicBezTo>
                    <a:cubicBezTo>
                      <a:pt x="2496560" y="1827990"/>
                      <a:pt x="2497055" y="1825133"/>
                      <a:pt x="2497474" y="1822237"/>
                    </a:cubicBezTo>
                    <a:cubicBezTo>
                      <a:pt x="2498036" y="1818418"/>
                      <a:pt x="2498484" y="1814589"/>
                      <a:pt x="2498941" y="1810750"/>
                    </a:cubicBezTo>
                    <a:cubicBezTo>
                      <a:pt x="2499255" y="1808083"/>
                      <a:pt x="2499608" y="1805426"/>
                      <a:pt x="2499865" y="1802740"/>
                    </a:cubicBezTo>
                    <a:cubicBezTo>
                      <a:pt x="2500313" y="1798177"/>
                      <a:pt x="2500618" y="1793605"/>
                      <a:pt x="2500913" y="1789014"/>
                    </a:cubicBezTo>
                    <a:cubicBezTo>
                      <a:pt x="2501037" y="1787023"/>
                      <a:pt x="2501227" y="1785052"/>
                      <a:pt x="2501322" y="1783061"/>
                    </a:cubicBezTo>
                    <a:cubicBezTo>
                      <a:pt x="2501656" y="1776365"/>
                      <a:pt x="2501846" y="1769650"/>
                      <a:pt x="2501846" y="1762906"/>
                    </a:cubicBezTo>
                    <a:cubicBezTo>
                      <a:pt x="2501846" y="1755934"/>
                      <a:pt x="2501656" y="1749000"/>
                      <a:pt x="2501313" y="1742094"/>
                    </a:cubicBezTo>
                    <a:cubicBezTo>
                      <a:pt x="2501284" y="1741484"/>
                      <a:pt x="2501218" y="1740894"/>
                      <a:pt x="2501179" y="1740284"/>
                    </a:cubicBezTo>
                    <a:cubicBezTo>
                      <a:pt x="2500836" y="1733960"/>
                      <a:pt x="2500370" y="1727654"/>
                      <a:pt x="2499741" y="1721387"/>
                    </a:cubicBezTo>
                    <a:cubicBezTo>
                      <a:pt x="2499703" y="1721015"/>
                      <a:pt x="2499646" y="1720653"/>
                      <a:pt x="2499608" y="1720291"/>
                    </a:cubicBezTo>
                    <a:cubicBezTo>
                      <a:pt x="2495664" y="1682001"/>
                      <a:pt x="2486492" y="1644920"/>
                      <a:pt x="2472395" y="1609954"/>
                    </a:cubicBezTo>
                    <a:lnTo>
                      <a:pt x="3382194" y="1609954"/>
                    </a:lnTo>
                    <a:close/>
                    <a:moveTo>
                      <a:pt x="2229374" y="1592904"/>
                    </a:moveTo>
                    <a:cubicBezTo>
                      <a:pt x="2230774" y="1594018"/>
                      <a:pt x="2232155" y="1595142"/>
                      <a:pt x="2233527" y="1596285"/>
                    </a:cubicBezTo>
                    <a:cubicBezTo>
                      <a:pt x="2235270" y="1597752"/>
                      <a:pt x="2236994" y="1599238"/>
                      <a:pt x="2238690" y="1600752"/>
                    </a:cubicBezTo>
                    <a:cubicBezTo>
                      <a:pt x="2239633" y="1601600"/>
                      <a:pt x="2240566" y="1602457"/>
                      <a:pt x="2241490" y="1603315"/>
                    </a:cubicBezTo>
                    <a:cubicBezTo>
                      <a:pt x="2243509" y="1605191"/>
                      <a:pt x="2245528" y="1607068"/>
                      <a:pt x="2247472" y="1609020"/>
                    </a:cubicBezTo>
                    <a:cubicBezTo>
                      <a:pt x="2247548" y="1609087"/>
                      <a:pt x="2247614" y="1609163"/>
                      <a:pt x="2247681" y="1609239"/>
                    </a:cubicBezTo>
                    <a:cubicBezTo>
                      <a:pt x="2274589" y="1636205"/>
                      <a:pt x="2294478" y="1670171"/>
                      <a:pt x="2304355" y="1708128"/>
                    </a:cubicBezTo>
                    <a:cubicBezTo>
                      <a:pt x="2304421" y="1708375"/>
                      <a:pt x="2304488" y="1708623"/>
                      <a:pt x="2304545" y="1708871"/>
                    </a:cubicBezTo>
                    <a:cubicBezTo>
                      <a:pt x="2305307" y="1711833"/>
                      <a:pt x="2305983" y="1714814"/>
                      <a:pt x="2306612" y="1717824"/>
                    </a:cubicBezTo>
                    <a:cubicBezTo>
                      <a:pt x="2306803" y="1718748"/>
                      <a:pt x="2306993" y="1719672"/>
                      <a:pt x="2307174" y="1720606"/>
                    </a:cubicBezTo>
                    <a:cubicBezTo>
                      <a:pt x="2307689" y="1723206"/>
                      <a:pt x="2308155" y="1725816"/>
                      <a:pt x="2308574" y="1728445"/>
                    </a:cubicBezTo>
                    <a:cubicBezTo>
                      <a:pt x="2308794" y="1729864"/>
                      <a:pt x="2308993" y="1731293"/>
                      <a:pt x="2309193" y="1732712"/>
                    </a:cubicBezTo>
                    <a:cubicBezTo>
                      <a:pt x="2309517" y="1735007"/>
                      <a:pt x="2309822" y="1737303"/>
                      <a:pt x="2310070" y="1739617"/>
                    </a:cubicBezTo>
                    <a:cubicBezTo>
                      <a:pt x="2310270" y="1741513"/>
                      <a:pt x="2310413" y="1743428"/>
                      <a:pt x="2310565" y="1745332"/>
                    </a:cubicBezTo>
                    <a:cubicBezTo>
                      <a:pt x="2310718" y="1747285"/>
                      <a:pt x="2310908" y="1749228"/>
                      <a:pt x="2311013" y="1751190"/>
                    </a:cubicBezTo>
                    <a:cubicBezTo>
                      <a:pt x="2311165" y="1754095"/>
                      <a:pt x="2311222" y="1757029"/>
                      <a:pt x="2311261" y="1759953"/>
                    </a:cubicBezTo>
                    <a:cubicBezTo>
                      <a:pt x="2311270" y="1760944"/>
                      <a:pt x="2311337" y="1761925"/>
                      <a:pt x="2311337" y="1762916"/>
                    </a:cubicBezTo>
                    <a:cubicBezTo>
                      <a:pt x="2311337" y="1763211"/>
                      <a:pt x="2311318" y="1763506"/>
                      <a:pt x="2311318" y="1763801"/>
                    </a:cubicBezTo>
                    <a:cubicBezTo>
                      <a:pt x="2311299" y="1768145"/>
                      <a:pt x="2311127" y="1772479"/>
                      <a:pt x="2310851" y="1776793"/>
                    </a:cubicBezTo>
                    <a:cubicBezTo>
                      <a:pt x="2310765" y="1778203"/>
                      <a:pt x="2310641" y="1779604"/>
                      <a:pt x="2310527" y="1781004"/>
                    </a:cubicBezTo>
                    <a:cubicBezTo>
                      <a:pt x="2310222" y="1784699"/>
                      <a:pt x="2309822" y="1788376"/>
                      <a:pt x="2309336" y="1792034"/>
                    </a:cubicBezTo>
                    <a:cubicBezTo>
                      <a:pt x="2309203" y="1793015"/>
                      <a:pt x="2309108" y="1794005"/>
                      <a:pt x="2308965" y="1794986"/>
                    </a:cubicBezTo>
                    <a:cubicBezTo>
                      <a:pt x="2308298" y="1799501"/>
                      <a:pt x="2307469" y="1803987"/>
                      <a:pt x="2306517" y="1808445"/>
                    </a:cubicBezTo>
                    <a:cubicBezTo>
                      <a:pt x="2306279" y="1809550"/>
                      <a:pt x="2306012" y="1810626"/>
                      <a:pt x="2305755" y="1811722"/>
                    </a:cubicBezTo>
                    <a:cubicBezTo>
                      <a:pt x="2304926" y="1815332"/>
                      <a:pt x="2304003" y="1818913"/>
                      <a:pt x="2302993" y="1822466"/>
                    </a:cubicBezTo>
                    <a:cubicBezTo>
                      <a:pt x="2302678" y="1823580"/>
                      <a:pt x="2302374" y="1824704"/>
                      <a:pt x="2302040" y="1825809"/>
                    </a:cubicBezTo>
                    <a:cubicBezTo>
                      <a:pt x="2300735" y="1830115"/>
                      <a:pt x="2299316" y="1834382"/>
                      <a:pt x="2297744" y="1838601"/>
                    </a:cubicBezTo>
                    <a:cubicBezTo>
                      <a:pt x="2297383" y="1839573"/>
                      <a:pt x="2296983" y="1840516"/>
                      <a:pt x="2296611" y="1841478"/>
                    </a:cubicBezTo>
                    <a:cubicBezTo>
                      <a:pt x="2295297" y="1844869"/>
                      <a:pt x="2293896" y="1848222"/>
                      <a:pt x="2292410" y="1851536"/>
                    </a:cubicBezTo>
                    <a:cubicBezTo>
                      <a:pt x="2291849" y="1852784"/>
                      <a:pt x="2291296" y="1854041"/>
                      <a:pt x="2290715" y="1855280"/>
                    </a:cubicBezTo>
                    <a:cubicBezTo>
                      <a:pt x="2288848" y="1859242"/>
                      <a:pt x="2286886" y="1863157"/>
                      <a:pt x="2284781" y="1867014"/>
                    </a:cubicBezTo>
                    <a:cubicBezTo>
                      <a:pt x="2284248" y="1867986"/>
                      <a:pt x="2283676" y="1868929"/>
                      <a:pt x="2283124" y="1869891"/>
                    </a:cubicBezTo>
                    <a:cubicBezTo>
                      <a:pt x="2281381" y="1872967"/>
                      <a:pt x="2279561" y="1875996"/>
                      <a:pt x="2277666" y="1878997"/>
                    </a:cubicBezTo>
                    <a:cubicBezTo>
                      <a:pt x="2256273" y="1912782"/>
                      <a:pt x="2225879" y="1940300"/>
                      <a:pt x="2189836" y="1958121"/>
                    </a:cubicBezTo>
                    <a:cubicBezTo>
                      <a:pt x="2187436" y="1959302"/>
                      <a:pt x="2185026" y="1960416"/>
                      <a:pt x="2182597" y="1961512"/>
                    </a:cubicBezTo>
                    <a:cubicBezTo>
                      <a:pt x="2181387" y="1962055"/>
                      <a:pt x="2180196" y="1962626"/>
                      <a:pt x="2178977" y="1963150"/>
                    </a:cubicBezTo>
                    <a:cubicBezTo>
                      <a:pt x="2176110" y="1964379"/>
                      <a:pt x="2173224" y="1965512"/>
                      <a:pt x="2170329" y="1966608"/>
                    </a:cubicBezTo>
                    <a:cubicBezTo>
                      <a:pt x="2167852" y="1967541"/>
                      <a:pt x="2165337" y="1968418"/>
                      <a:pt x="2162813" y="1969265"/>
                    </a:cubicBezTo>
                    <a:cubicBezTo>
                      <a:pt x="2161128" y="1969837"/>
                      <a:pt x="2159451" y="1970427"/>
                      <a:pt x="2157756" y="1970951"/>
                    </a:cubicBezTo>
                    <a:cubicBezTo>
                      <a:pt x="2155536" y="1971637"/>
                      <a:pt x="2153288" y="1972247"/>
                      <a:pt x="2151031" y="1972866"/>
                    </a:cubicBezTo>
                    <a:cubicBezTo>
                      <a:pt x="2149593" y="1973256"/>
                      <a:pt x="2148154" y="1973666"/>
                      <a:pt x="2146707" y="1974028"/>
                    </a:cubicBezTo>
                    <a:cubicBezTo>
                      <a:pt x="2144421" y="1974599"/>
                      <a:pt x="2142125" y="1975123"/>
                      <a:pt x="2139811" y="1975618"/>
                    </a:cubicBezTo>
                    <a:cubicBezTo>
                      <a:pt x="2138315" y="1975942"/>
                      <a:pt x="2136829" y="1976257"/>
                      <a:pt x="2135324" y="1976542"/>
                    </a:cubicBezTo>
                    <a:cubicBezTo>
                      <a:pt x="2133086" y="1976981"/>
                      <a:pt x="2130838" y="1977381"/>
                      <a:pt x="2128580" y="1977752"/>
                    </a:cubicBezTo>
                    <a:cubicBezTo>
                      <a:pt x="2126876" y="1978028"/>
                      <a:pt x="2125170" y="1978266"/>
                      <a:pt x="2123456" y="1978495"/>
                    </a:cubicBezTo>
                    <a:cubicBezTo>
                      <a:pt x="2121370" y="1978781"/>
                      <a:pt x="2119294" y="1979066"/>
                      <a:pt x="2117189" y="1979295"/>
                    </a:cubicBezTo>
                    <a:cubicBezTo>
                      <a:pt x="2115007" y="1979524"/>
                      <a:pt x="2112817" y="1979695"/>
                      <a:pt x="2110616" y="1979867"/>
                    </a:cubicBezTo>
                    <a:cubicBezTo>
                      <a:pt x="2108940" y="1980000"/>
                      <a:pt x="2107273" y="1980162"/>
                      <a:pt x="2105587" y="1980248"/>
                    </a:cubicBezTo>
                    <a:cubicBezTo>
                      <a:pt x="2101663" y="1980457"/>
                      <a:pt x="2097719" y="1980581"/>
                      <a:pt x="2093748" y="1980581"/>
                    </a:cubicBezTo>
                    <a:cubicBezTo>
                      <a:pt x="2093719" y="1980581"/>
                      <a:pt x="2093690" y="1980581"/>
                      <a:pt x="2093671" y="1980581"/>
                    </a:cubicBezTo>
                    <a:cubicBezTo>
                      <a:pt x="2089671" y="1980581"/>
                      <a:pt x="2085699" y="1980448"/>
                      <a:pt x="2081736" y="1980238"/>
                    </a:cubicBezTo>
                    <a:cubicBezTo>
                      <a:pt x="2080079" y="1980152"/>
                      <a:pt x="2078431" y="1979990"/>
                      <a:pt x="2076783" y="1979857"/>
                    </a:cubicBezTo>
                    <a:cubicBezTo>
                      <a:pt x="2074564" y="1979686"/>
                      <a:pt x="2072335" y="1979514"/>
                      <a:pt x="2070135" y="1979285"/>
                    </a:cubicBezTo>
                    <a:cubicBezTo>
                      <a:pt x="2068049" y="1979057"/>
                      <a:pt x="2065973" y="1978781"/>
                      <a:pt x="2063906" y="1978495"/>
                    </a:cubicBezTo>
                    <a:cubicBezTo>
                      <a:pt x="2062191" y="1978257"/>
                      <a:pt x="2060467" y="1978019"/>
                      <a:pt x="2058762" y="1977742"/>
                    </a:cubicBezTo>
                    <a:cubicBezTo>
                      <a:pt x="2056495" y="1977371"/>
                      <a:pt x="2054238" y="1976971"/>
                      <a:pt x="2052000" y="1976533"/>
                    </a:cubicBezTo>
                    <a:cubicBezTo>
                      <a:pt x="2050523" y="1976247"/>
                      <a:pt x="2049047" y="1975942"/>
                      <a:pt x="2047570" y="1975618"/>
                    </a:cubicBezTo>
                    <a:cubicBezTo>
                      <a:pt x="2045237" y="1975114"/>
                      <a:pt x="2042903" y="1974590"/>
                      <a:pt x="2040598" y="1974009"/>
                    </a:cubicBezTo>
                    <a:cubicBezTo>
                      <a:pt x="2039207" y="1973656"/>
                      <a:pt x="2037836" y="1973275"/>
                      <a:pt x="2036455" y="1972894"/>
                    </a:cubicBezTo>
                    <a:cubicBezTo>
                      <a:pt x="2034140" y="1972266"/>
                      <a:pt x="2031816" y="1971627"/>
                      <a:pt x="2029530" y="1970923"/>
                    </a:cubicBezTo>
                    <a:cubicBezTo>
                      <a:pt x="2028054" y="1970465"/>
                      <a:pt x="2026596" y="1969951"/>
                      <a:pt x="2025129" y="1969456"/>
                    </a:cubicBezTo>
                    <a:cubicBezTo>
                      <a:pt x="2022015" y="1968418"/>
                      <a:pt x="2018929" y="1967322"/>
                      <a:pt x="2015871" y="1966151"/>
                    </a:cubicBezTo>
                    <a:cubicBezTo>
                      <a:pt x="2013395" y="1965198"/>
                      <a:pt x="2010918" y="1964246"/>
                      <a:pt x="2008470" y="1963198"/>
                    </a:cubicBezTo>
                    <a:cubicBezTo>
                      <a:pt x="2007070" y="1962598"/>
                      <a:pt x="2005698" y="1961940"/>
                      <a:pt x="2004317" y="1961312"/>
                    </a:cubicBezTo>
                    <a:cubicBezTo>
                      <a:pt x="2002088" y="1960302"/>
                      <a:pt x="1999869" y="1959283"/>
                      <a:pt x="1997669" y="1958197"/>
                    </a:cubicBezTo>
                    <a:cubicBezTo>
                      <a:pt x="1961531" y="1940357"/>
                      <a:pt x="1931051" y="1912782"/>
                      <a:pt x="1909629" y="1878911"/>
                    </a:cubicBezTo>
                    <a:cubicBezTo>
                      <a:pt x="1907781" y="1875987"/>
                      <a:pt x="1906010" y="1873034"/>
                      <a:pt x="1904314" y="1870043"/>
                    </a:cubicBezTo>
                    <a:cubicBezTo>
                      <a:pt x="1903733" y="1869015"/>
                      <a:pt x="1903105" y="1868005"/>
                      <a:pt x="1902543" y="1866957"/>
                    </a:cubicBezTo>
                    <a:cubicBezTo>
                      <a:pt x="1900457" y="1863138"/>
                      <a:pt x="1898514" y="1859261"/>
                      <a:pt x="1896675" y="1855337"/>
                    </a:cubicBezTo>
                    <a:cubicBezTo>
                      <a:pt x="1896066" y="1854051"/>
                      <a:pt x="1895494" y="1852746"/>
                      <a:pt x="1894913" y="1851441"/>
                    </a:cubicBezTo>
                    <a:cubicBezTo>
                      <a:pt x="1893465" y="1848203"/>
                      <a:pt x="1892103" y="1844935"/>
                      <a:pt x="1890817" y="1841640"/>
                    </a:cubicBezTo>
                    <a:cubicBezTo>
                      <a:pt x="1890417" y="1840602"/>
                      <a:pt x="1889979" y="1839582"/>
                      <a:pt x="1889598" y="1838544"/>
                    </a:cubicBezTo>
                    <a:cubicBezTo>
                      <a:pt x="1888046" y="1834363"/>
                      <a:pt x="1886636" y="1830143"/>
                      <a:pt x="1885350" y="1825876"/>
                    </a:cubicBezTo>
                    <a:cubicBezTo>
                      <a:pt x="1884998" y="1824714"/>
                      <a:pt x="1884683" y="1823542"/>
                      <a:pt x="1884350" y="1822371"/>
                    </a:cubicBezTo>
                    <a:cubicBezTo>
                      <a:pt x="1883359" y="1818875"/>
                      <a:pt x="1882454" y="1815360"/>
                      <a:pt x="1881635" y="1811807"/>
                    </a:cubicBezTo>
                    <a:cubicBezTo>
                      <a:pt x="1881369" y="1810674"/>
                      <a:pt x="1881092" y="1809540"/>
                      <a:pt x="1880845" y="1808398"/>
                    </a:cubicBezTo>
                    <a:cubicBezTo>
                      <a:pt x="1879902" y="1803959"/>
                      <a:pt x="1879082" y="1799501"/>
                      <a:pt x="1878406" y="1795005"/>
                    </a:cubicBezTo>
                    <a:cubicBezTo>
                      <a:pt x="1878254" y="1794005"/>
                      <a:pt x="1878159" y="1792996"/>
                      <a:pt x="1878025" y="1791995"/>
                    </a:cubicBezTo>
                    <a:cubicBezTo>
                      <a:pt x="1877540" y="1788347"/>
                      <a:pt x="1877140" y="1784690"/>
                      <a:pt x="1876835" y="1781013"/>
                    </a:cubicBezTo>
                    <a:cubicBezTo>
                      <a:pt x="1876720" y="1779604"/>
                      <a:pt x="1876597" y="1778203"/>
                      <a:pt x="1876511" y="1776784"/>
                    </a:cubicBezTo>
                    <a:cubicBezTo>
                      <a:pt x="1876235" y="1772469"/>
                      <a:pt x="1876063" y="1768145"/>
                      <a:pt x="1876044" y="1763792"/>
                    </a:cubicBezTo>
                    <a:cubicBezTo>
                      <a:pt x="1876044" y="1763497"/>
                      <a:pt x="1876025" y="1763201"/>
                      <a:pt x="1876025" y="1762906"/>
                    </a:cubicBezTo>
                    <a:cubicBezTo>
                      <a:pt x="1876025" y="1761915"/>
                      <a:pt x="1876082" y="1760934"/>
                      <a:pt x="1876101" y="1759944"/>
                    </a:cubicBezTo>
                    <a:cubicBezTo>
                      <a:pt x="1876139" y="1757020"/>
                      <a:pt x="1876197" y="1754086"/>
                      <a:pt x="1876349" y="1751181"/>
                    </a:cubicBezTo>
                    <a:cubicBezTo>
                      <a:pt x="1876454" y="1749209"/>
                      <a:pt x="1876644" y="1747266"/>
                      <a:pt x="1876797" y="1745313"/>
                    </a:cubicBezTo>
                    <a:cubicBezTo>
                      <a:pt x="1876949" y="1743408"/>
                      <a:pt x="1877082" y="1741504"/>
                      <a:pt x="1877282" y="1739617"/>
                    </a:cubicBezTo>
                    <a:cubicBezTo>
                      <a:pt x="1877530" y="1737293"/>
                      <a:pt x="1877844" y="1734988"/>
                      <a:pt x="1878168" y="1732683"/>
                    </a:cubicBezTo>
                    <a:cubicBezTo>
                      <a:pt x="1878368" y="1731274"/>
                      <a:pt x="1878559" y="1729864"/>
                      <a:pt x="1878778" y="1728464"/>
                    </a:cubicBezTo>
                    <a:cubicBezTo>
                      <a:pt x="1879197" y="1725816"/>
                      <a:pt x="1879673" y="1723187"/>
                      <a:pt x="1880188" y="1720577"/>
                    </a:cubicBezTo>
                    <a:cubicBezTo>
                      <a:pt x="1880368" y="1719672"/>
                      <a:pt x="1880550" y="1718758"/>
                      <a:pt x="1880740" y="1717853"/>
                    </a:cubicBezTo>
                    <a:cubicBezTo>
                      <a:pt x="1881378" y="1714833"/>
                      <a:pt x="1882054" y="1711823"/>
                      <a:pt x="1882826" y="1708852"/>
                    </a:cubicBezTo>
                    <a:cubicBezTo>
                      <a:pt x="1882883" y="1708623"/>
                      <a:pt x="1882950" y="1708394"/>
                      <a:pt x="1883007" y="1708175"/>
                    </a:cubicBezTo>
                    <a:cubicBezTo>
                      <a:pt x="1893637" y="1667285"/>
                      <a:pt x="1915916" y="1631042"/>
                      <a:pt x="1946034" y="1603181"/>
                    </a:cubicBezTo>
                    <a:cubicBezTo>
                      <a:pt x="1946872" y="1602410"/>
                      <a:pt x="1947710" y="1601638"/>
                      <a:pt x="1948558" y="1600876"/>
                    </a:cubicBezTo>
                    <a:cubicBezTo>
                      <a:pt x="1950330" y="1599286"/>
                      <a:pt x="1952130" y="1597733"/>
                      <a:pt x="1953949" y="1596209"/>
                    </a:cubicBezTo>
                    <a:cubicBezTo>
                      <a:pt x="1955216" y="1595152"/>
                      <a:pt x="1956492" y="1594114"/>
                      <a:pt x="1957788" y="1593085"/>
                    </a:cubicBezTo>
                    <a:cubicBezTo>
                      <a:pt x="1995059" y="1563205"/>
                      <a:pt x="2042303" y="1545269"/>
                      <a:pt x="2093671" y="1545269"/>
                    </a:cubicBezTo>
                    <a:cubicBezTo>
                      <a:pt x="2145040" y="1545269"/>
                      <a:pt x="2192122" y="1563138"/>
                      <a:pt x="2229355" y="1592923"/>
                    </a:cubicBezTo>
                    <a:close/>
                    <a:moveTo>
                      <a:pt x="1687735" y="1720510"/>
                    </a:moveTo>
                    <a:cubicBezTo>
                      <a:pt x="1687706" y="1720796"/>
                      <a:pt x="1687659" y="1721072"/>
                      <a:pt x="1687630" y="1721358"/>
                    </a:cubicBezTo>
                    <a:cubicBezTo>
                      <a:pt x="1686992" y="1727692"/>
                      <a:pt x="1686516" y="1734064"/>
                      <a:pt x="1686173" y="1740456"/>
                    </a:cubicBezTo>
                    <a:cubicBezTo>
                      <a:pt x="1686144" y="1740999"/>
                      <a:pt x="1686087" y="1741532"/>
                      <a:pt x="1686058" y="1742075"/>
                    </a:cubicBezTo>
                    <a:cubicBezTo>
                      <a:pt x="1685715" y="1748990"/>
                      <a:pt x="1685525" y="1755924"/>
                      <a:pt x="1685525" y="1762897"/>
                    </a:cubicBezTo>
                    <a:cubicBezTo>
                      <a:pt x="1685525" y="1769631"/>
                      <a:pt x="1685715" y="1776336"/>
                      <a:pt x="1686049" y="1783033"/>
                    </a:cubicBezTo>
                    <a:cubicBezTo>
                      <a:pt x="1686144" y="1785042"/>
                      <a:pt x="1686335" y="1787033"/>
                      <a:pt x="1686468" y="1789043"/>
                    </a:cubicBezTo>
                    <a:cubicBezTo>
                      <a:pt x="1686763" y="1793615"/>
                      <a:pt x="1687068" y="1798177"/>
                      <a:pt x="1687516" y="1802730"/>
                    </a:cubicBezTo>
                    <a:cubicBezTo>
                      <a:pt x="1687773" y="1805416"/>
                      <a:pt x="1688126" y="1808074"/>
                      <a:pt x="1688440" y="1810741"/>
                    </a:cubicBezTo>
                    <a:cubicBezTo>
                      <a:pt x="1688887" y="1814570"/>
                      <a:pt x="1689345" y="1818399"/>
                      <a:pt x="1689897" y="1822209"/>
                    </a:cubicBezTo>
                    <a:cubicBezTo>
                      <a:pt x="1690316" y="1825104"/>
                      <a:pt x="1690821" y="1827971"/>
                      <a:pt x="1691307" y="1830848"/>
                    </a:cubicBezTo>
                    <a:cubicBezTo>
                      <a:pt x="1691697" y="1833182"/>
                      <a:pt x="1692012" y="1835525"/>
                      <a:pt x="1692440" y="1837849"/>
                    </a:cubicBezTo>
                    <a:lnTo>
                      <a:pt x="330565" y="1837849"/>
                    </a:lnTo>
                    <a:cubicBezTo>
                      <a:pt x="308105" y="1837849"/>
                      <a:pt x="289836" y="1819580"/>
                      <a:pt x="289836" y="1797120"/>
                    </a:cubicBezTo>
                    <a:lnTo>
                      <a:pt x="289836" y="1650664"/>
                    </a:lnTo>
                    <a:cubicBezTo>
                      <a:pt x="289836" y="1628213"/>
                      <a:pt x="308105" y="1609944"/>
                      <a:pt x="330565" y="1609944"/>
                    </a:cubicBezTo>
                    <a:lnTo>
                      <a:pt x="1714976" y="1609944"/>
                    </a:lnTo>
                    <a:cubicBezTo>
                      <a:pt x="1700851" y="1644977"/>
                      <a:pt x="1691669" y="1682125"/>
                      <a:pt x="1687744" y="17205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50" y="-12000"/>
            <a:ext cx="9144000" cy="51555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572000" y="3037438"/>
            <a:ext cx="3858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4572000" y="1264263"/>
            <a:ext cx="1122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704088" y="463300"/>
            <a:ext cx="7726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1005916" y="2260675"/>
            <a:ext cx="30009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900"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1005900" y="2893725"/>
            <a:ext cx="3000900" cy="14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5137197" y="2260675"/>
            <a:ext cx="30009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900"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ontagu Slab"/>
              <a:buNone/>
              <a:defRPr sz="1800"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5137196" y="2893725"/>
            <a:ext cx="3000900" cy="14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704088" y="463300"/>
            <a:ext cx="7726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>
            <a:spLocks noGrp="1"/>
          </p:cNvSpPr>
          <p:nvPr>
            <p:ph type="pic" idx="2"/>
          </p:nvPr>
        </p:nvSpPr>
        <p:spPr>
          <a:xfrm flipH="1">
            <a:off x="4202100" y="100"/>
            <a:ext cx="49419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713225" y="698950"/>
            <a:ext cx="31824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713225" y="1374200"/>
            <a:ext cx="3182400" cy="23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1388100" y="1484550"/>
            <a:ext cx="6367800" cy="21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3" name="Google Shape;33;p8"/>
          <p:cNvGrpSpPr/>
          <p:nvPr/>
        </p:nvGrpSpPr>
        <p:grpSpPr>
          <a:xfrm>
            <a:off x="122650" y="4307525"/>
            <a:ext cx="1619400" cy="706200"/>
            <a:chOff x="713200" y="3917000"/>
            <a:chExt cx="1619400" cy="706200"/>
          </a:xfrm>
        </p:grpSpPr>
        <p:sp>
          <p:nvSpPr>
            <p:cNvPr id="34" name="Google Shape;34;p8"/>
            <p:cNvSpPr/>
            <p:nvPr/>
          </p:nvSpPr>
          <p:spPr>
            <a:xfrm rot="5400000">
              <a:off x="1169800" y="3460400"/>
              <a:ext cx="706200" cy="16194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35" name="Google Shape;35;p8"/>
            <p:cNvGrpSpPr/>
            <p:nvPr/>
          </p:nvGrpSpPr>
          <p:grpSpPr>
            <a:xfrm>
              <a:off x="1571241" y="3994180"/>
              <a:ext cx="550878" cy="532642"/>
              <a:chOff x="1181160" y="1119240"/>
              <a:chExt cx="4564028" cy="4412943"/>
            </a:xfrm>
          </p:grpSpPr>
          <p:sp>
            <p:nvSpPr>
              <p:cNvPr id="36" name="Google Shape;36;p8"/>
              <p:cNvSpPr/>
              <p:nvPr/>
            </p:nvSpPr>
            <p:spPr>
              <a:xfrm>
                <a:off x="4163400" y="1386000"/>
                <a:ext cx="943489" cy="943489"/>
              </a:xfrm>
              <a:custGeom>
                <a:avLst/>
                <a:gdLst/>
                <a:ahLst/>
                <a:cxnLst/>
                <a:rect l="l" t="t" r="r" b="b"/>
                <a:pathLst>
                  <a:path w="943489" h="943489" extrusionOk="0">
                    <a:moveTo>
                      <a:pt x="471744" y="943489"/>
                    </a:moveTo>
                    <a:cubicBezTo>
                      <a:pt x="731872" y="943489"/>
                      <a:pt x="943489" y="731863"/>
                      <a:pt x="943489" y="471745"/>
                    </a:cubicBezTo>
                    <a:cubicBezTo>
                      <a:pt x="943489" y="211626"/>
                      <a:pt x="731863" y="0"/>
                      <a:pt x="471744" y="0"/>
                    </a:cubicBezTo>
                    <a:cubicBezTo>
                      <a:pt x="211626" y="0"/>
                      <a:pt x="0" y="211626"/>
                      <a:pt x="0" y="471745"/>
                    </a:cubicBezTo>
                    <a:cubicBezTo>
                      <a:pt x="0" y="731863"/>
                      <a:pt x="211626" y="943489"/>
                      <a:pt x="471744" y="943489"/>
                    </a:cubicBezTo>
                    <a:close/>
                    <a:moveTo>
                      <a:pt x="471744" y="142866"/>
                    </a:moveTo>
                    <a:cubicBezTo>
                      <a:pt x="653091" y="142866"/>
                      <a:pt x="800614" y="290398"/>
                      <a:pt x="800614" y="471735"/>
                    </a:cubicBezTo>
                    <a:cubicBezTo>
                      <a:pt x="800614" y="653072"/>
                      <a:pt x="653082" y="800605"/>
                      <a:pt x="471744" y="800605"/>
                    </a:cubicBezTo>
                    <a:cubicBezTo>
                      <a:pt x="290408" y="800605"/>
                      <a:pt x="142875" y="653072"/>
                      <a:pt x="142875" y="471735"/>
                    </a:cubicBezTo>
                    <a:cubicBezTo>
                      <a:pt x="142875" y="290398"/>
                      <a:pt x="290408" y="142866"/>
                      <a:pt x="471744" y="1428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8"/>
              <p:cNvSpPr/>
              <p:nvPr/>
            </p:nvSpPr>
            <p:spPr>
              <a:xfrm>
                <a:off x="3896640" y="1119240"/>
                <a:ext cx="1477261" cy="2277875"/>
              </a:xfrm>
              <a:custGeom>
                <a:avLst/>
                <a:gdLst/>
                <a:ahLst/>
                <a:cxnLst/>
                <a:rect l="l" t="t" r="r" b="b"/>
                <a:pathLst>
                  <a:path w="1477261" h="2277875" extrusionOk="0">
                    <a:moveTo>
                      <a:pt x="533762" y="1448419"/>
                    </a:moveTo>
                    <a:lnTo>
                      <a:pt x="533762" y="1586779"/>
                    </a:lnTo>
                    <a:cubicBezTo>
                      <a:pt x="502158" y="1567644"/>
                      <a:pt x="465830" y="1557423"/>
                      <a:pt x="427939" y="1557423"/>
                    </a:cubicBezTo>
                    <a:cubicBezTo>
                      <a:pt x="373209" y="1557423"/>
                      <a:pt x="321764" y="1578740"/>
                      <a:pt x="283073" y="1617431"/>
                    </a:cubicBezTo>
                    <a:cubicBezTo>
                      <a:pt x="244383" y="1656121"/>
                      <a:pt x="223066" y="1707575"/>
                      <a:pt x="223066" y="1762297"/>
                    </a:cubicBezTo>
                    <a:cubicBezTo>
                      <a:pt x="223066" y="1817018"/>
                      <a:pt x="244373" y="1868462"/>
                      <a:pt x="283073" y="1907162"/>
                    </a:cubicBezTo>
                    <a:lnTo>
                      <a:pt x="593770" y="2217858"/>
                    </a:lnTo>
                    <a:cubicBezTo>
                      <a:pt x="632470" y="2256558"/>
                      <a:pt x="683914" y="2277875"/>
                      <a:pt x="738635" y="2277875"/>
                    </a:cubicBezTo>
                    <a:cubicBezTo>
                      <a:pt x="793357" y="2277875"/>
                      <a:pt x="844820" y="2256558"/>
                      <a:pt x="883511" y="2217849"/>
                    </a:cubicBezTo>
                    <a:lnTo>
                      <a:pt x="1194197" y="1907162"/>
                    </a:lnTo>
                    <a:cubicBezTo>
                      <a:pt x="1274083" y="1827286"/>
                      <a:pt x="1274083" y="1697308"/>
                      <a:pt x="1194197" y="1617421"/>
                    </a:cubicBezTo>
                    <a:cubicBezTo>
                      <a:pt x="1126303" y="1549546"/>
                      <a:pt x="1022252" y="1539345"/>
                      <a:pt x="943508" y="1586846"/>
                    </a:cubicBezTo>
                    <a:lnTo>
                      <a:pt x="943508" y="1448419"/>
                    </a:lnTo>
                    <a:cubicBezTo>
                      <a:pt x="1256043" y="1358313"/>
                      <a:pt x="1477261" y="1068705"/>
                      <a:pt x="1477261" y="738626"/>
                    </a:cubicBezTo>
                    <a:cubicBezTo>
                      <a:pt x="1477261" y="331346"/>
                      <a:pt x="1145915" y="0"/>
                      <a:pt x="738635" y="0"/>
                    </a:cubicBezTo>
                    <a:cubicBezTo>
                      <a:pt x="593189" y="0"/>
                      <a:pt x="452352" y="42367"/>
                      <a:pt x="331337" y="122511"/>
                    </a:cubicBezTo>
                    <a:cubicBezTo>
                      <a:pt x="298437" y="144294"/>
                      <a:pt x="289436" y="188624"/>
                      <a:pt x="311220" y="221513"/>
                    </a:cubicBezTo>
                    <a:cubicBezTo>
                      <a:pt x="333004" y="254413"/>
                      <a:pt x="377323" y="263414"/>
                      <a:pt x="410223" y="241630"/>
                    </a:cubicBezTo>
                    <a:cubicBezTo>
                      <a:pt x="507778" y="177022"/>
                      <a:pt x="621335" y="142875"/>
                      <a:pt x="738635" y="142875"/>
                    </a:cubicBezTo>
                    <a:cubicBezTo>
                      <a:pt x="1067133" y="142875"/>
                      <a:pt x="1334386" y="410127"/>
                      <a:pt x="1334386" y="738626"/>
                    </a:cubicBezTo>
                    <a:cubicBezTo>
                      <a:pt x="1334386" y="1020851"/>
                      <a:pt x="1133980" y="1266377"/>
                      <a:pt x="857860" y="1322432"/>
                    </a:cubicBezTo>
                    <a:cubicBezTo>
                      <a:pt x="824560" y="1329185"/>
                      <a:pt x="800633" y="1358465"/>
                      <a:pt x="800633" y="1392441"/>
                    </a:cubicBezTo>
                    <a:lnTo>
                      <a:pt x="800633" y="1750847"/>
                    </a:lnTo>
                    <a:cubicBezTo>
                      <a:pt x="800633" y="1779746"/>
                      <a:pt x="818036" y="1805788"/>
                      <a:pt x="844734" y="1816846"/>
                    </a:cubicBezTo>
                    <a:cubicBezTo>
                      <a:pt x="871442" y="1827905"/>
                      <a:pt x="902151" y="1821790"/>
                      <a:pt x="922582" y="1801359"/>
                    </a:cubicBezTo>
                    <a:lnTo>
                      <a:pt x="1005488" y="1718453"/>
                    </a:lnTo>
                    <a:cubicBezTo>
                      <a:pt x="1029653" y="1694278"/>
                      <a:pt x="1068991" y="1694278"/>
                      <a:pt x="1093175" y="1718453"/>
                    </a:cubicBezTo>
                    <a:cubicBezTo>
                      <a:pt x="1117349" y="1742627"/>
                      <a:pt x="1117349" y="1781956"/>
                      <a:pt x="1093175" y="1806140"/>
                    </a:cubicBezTo>
                    <a:lnTo>
                      <a:pt x="782479" y="2116827"/>
                    </a:lnTo>
                    <a:cubicBezTo>
                      <a:pt x="770763" y="2128542"/>
                      <a:pt x="755190" y="2135000"/>
                      <a:pt x="738626" y="2135000"/>
                    </a:cubicBezTo>
                    <a:cubicBezTo>
                      <a:pt x="722062" y="2135000"/>
                      <a:pt x="706498" y="2128552"/>
                      <a:pt x="694782" y="2116836"/>
                    </a:cubicBezTo>
                    <a:lnTo>
                      <a:pt x="384086" y="1806140"/>
                    </a:lnTo>
                    <a:cubicBezTo>
                      <a:pt x="372380" y="1794434"/>
                      <a:pt x="365922" y="1778861"/>
                      <a:pt x="365922" y="1762297"/>
                    </a:cubicBezTo>
                    <a:cubicBezTo>
                      <a:pt x="365922" y="1745733"/>
                      <a:pt x="372370" y="1730169"/>
                      <a:pt x="384086" y="1718453"/>
                    </a:cubicBezTo>
                    <a:cubicBezTo>
                      <a:pt x="395792" y="1706747"/>
                      <a:pt x="411356" y="1700289"/>
                      <a:pt x="427920" y="1700289"/>
                    </a:cubicBezTo>
                    <a:cubicBezTo>
                      <a:pt x="444484" y="1700289"/>
                      <a:pt x="460048" y="1706737"/>
                      <a:pt x="471764" y="1718453"/>
                    </a:cubicBezTo>
                    <a:lnTo>
                      <a:pt x="554679" y="1801368"/>
                    </a:lnTo>
                    <a:cubicBezTo>
                      <a:pt x="575120" y="1821799"/>
                      <a:pt x="605857" y="1827914"/>
                      <a:pt x="632527" y="1816846"/>
                    </a:cubicBezTo>
                    <a:cubicBezTo>
                      <a:pt x="659225" y="1805788"/>
                      <a:pt x="676628" y="1779737"/>
                      <a:pt x="676628" y="1750847"/>
                    </a:cubicBezTo>
                    <a:lnTo>
                      <a:pt x="676628" y="1392441"/>
                    </a:lnTo>
                    <a:cubicBezTo>
                      <a:pt x="676628" y="1358465"/>
                      <a:pt x="652701" y="1329195"/>
                      <a:pt x="619401" y="1322432"/>
                    </a:cubicBezTo>
                    <a:cubicBezTo>
                      <a:pt x="343281" y="1266368"/>
                      <a:pt x="142875" y="1020842"/>
                      <a:pt x="142875" y="738626"/>
                    </a:cubicBezTo>
                    <a:cubicBezTo>
                      <a:pt x="142875" y="621325"/>
                      <a:pt x="177022" y="507768"/>
                      <a:pt x="241621" y="410213"/>
                    </a:cubicBezTo>
                    <a:cubicBezTo>
                      <a:pt x="263405" y="377314"/>
                      <a:pt x="254403" y="332994"/>
                      <a:pt x="221504" y="311210"/>
                    </a:cubicBezTo>
                    <a:cubicBezTo>
                      <a:pt x="188604" y="289408"/>
                      <a:pt x="144285" y="298428"/>
                      <a:pt x="122501" y="331327"/>
                    </a:cubicBezTo>
                    <a:cubicBezTo>
                      <a:pt x="42358" y="452342"/>
                      <a:pt x="0" y="593179"/>
                      <a:pt x="0" y="738626"/>
                    </a:cubicBezTo>
                    <a:cubicBezTo>
                      <a:pt x="0" y="1068715"/>
                      <a:pt x="221180" y="1358332"/>
                      <a:pt x="533753" y="14484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8"/>
              <p:cNvSpPr/>
              <p:nvPr/>
            </p:nvSpPr>
            <p:spPr>
              <a:xfrm>
                <a:off x="1819440" y="2453400"/>
                <a:ext cx="943489" cy="943489"/>
              </a:xfrm>
              <a:custGeom>
                <a:avLst/>
                <a:gdLst/>
                <a:ahLst/>
                <a:cxnLst/>
                <a:rect l="l" t="t" r="r" b="b"/>
                <a:pathLst>
                  <a:path w="943489" h="943489" extrusionOk="0">
                    <a:moveTo>
                      <a:pt x="471745" y="943489"/>
                    </a:moveTo>
                    <a:cubicBezTo>
                      <a:pt x="731873" y="943489"/>
                      <a:pt x="943489" y="731863"/>
                      <a:pt x="943489" y="471745"/>
                    </a:cubicBezTo>
                    <a:cubicBezTo>
                      <a:pt x="943489" y="211626"/>
                      <a:pt x="731863" y="0"/>
                      <a:pt x="471745" y="0"/>
                    </a:cubicBezTo>
                    <a:cubicBezTo>
                      <a:pt x="211626" y="0"/>
                      <a:pt x="0" y="211626"/>
                      <a:pt x="0" y="471745"/>
                    </a:cubicBezTo>
                    <a:cubicBezTo>
                      <a:pt x="0" y="731863"/>
                      <a:pt x="211626" y="943489"/>
                      <a:pt x="471745" y="943489"/>
                    </a:cubicBezTo>
                    <a:close/>
                    <a:moveTo>
                      <a:pt x="471745" y="142866"/>
                    </a:moveTo>
                    <a:cubicBezTo>
                      <a:pt x="653091" y="142866"/>
                      <a:pt x="800614" y="290398"/>
                      <a:pt x="800614" y="471735"/>
                    </a:cubicBezTo>
                    <a:cubicBezTo>
                      <a:pt x="800614" y="653072"/>
                      <a:pt x="653082" y="800605"/>
                      <a:pt x="471745" y="800605"/>
                    </a:cubicBezTo>
                    <a:cubicBezTo>
                      <a:pt x="290408" y="800605"/>
                      <a:pt x="142875" y="653072"/>
                      <a:pt x="142875" y="471735"/>
                    </a:cubicBezTo>
                    <a:cubicBezTo>
                      <a:pt x="142875" y="290398"/>
                      <a:pt x="290408" y="142866"/>
                      <a:pt x="471745" y="1428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8"/>
              <p:cNvSpPr/>
              <p:nvPr/>
            </p:nvSpPr>
            <p:spPr>
              <a:xfrm>
                <a:off x="1181160" y="4588560"/>
                <a:ext cx="2220059" cy="943508"/>
              </a:xfrm>
              <a:custGeom>
                <a:avLst/>
                <a:gdLst/>
                <a:ahLst/>
                <a:cxnLst/>
                <a:rect l="l" t="t" r="r" b="b"/>
                <a:pathLst>
                  <a:path w="2220059" h="943508" extrusionOk="0">
                    <a:moveTo>
                      <a:pt x="2148612" y="266881"/>
                    </a:moveTo>
                    <a:lnTo>
                      <a:pt x="1953177" y="266881"/>
                    </a:lnTo>
                    <a:lnTo>
                      <a:pt x="1953177" y="71438"/>
                    </a:lnTo>
                    <a:cubicBezTo>
                      <a:pt x="1953177" y="31975"/>
                      <a:pt x="1921193" y="0"/>
                      <a:pt x="1881740" y="0"/>
                    </a:cubicBezTo>
                    <a:lnTo>
                      <a:pt x="71438" y="0"/>
                    </a:lnTo>
                    <a:cubicBezTo>
                      <a:pt x="31985" y="0"/>
                      <a:pt x="0" y="31975"/>
                      <a:pt x="0" y="71438"/>
                    </a:cubicBezTo>
                    <a:lnTo>
                      <a:pt x="0" y="338319"/>
                    </a:lnTo>
                    <a:cubicBezTo>
                      <a:pt x="0" y="377780"/>
                      <a:pt x="31985" y="409756"/>
                      <a:pt x="71438" y="409756"/>
                    </a:cubicBezTo>
                    <a:lnTo>
                      <a:pt x="266881" y="409756"/>
                    </a:lnTo>
                    <a:lnTo>
                      <a:pt x="266881" y="533762"/>
                    </a:lnTo>
                    <a:lnTo>
                      <a:pt x="204883" y="533762"/>
                    </a:lnTo>
                    <a:cubicBezTo>
                      <a:pt x="165430" y="533762"/>
                      <a:pt x="133445" y="565737"/>
                      <a:pt x="133445" y="605199"/>
                    </a:cubicBezTo>
                    <a:lnTo>
                      <a:pt x="133445" y="872071"/>
                    </a:lnTo>
                    <a:cubicBezTo>
                      <a:pt x="133445" y="911533"/>
                      <a:pt x="165430" y="943508"/>
                      <a:pt x="204883" y="943508"/>
                    </a:cubicBezTo>
                    <a:lnTo>
                      <a:pt x="2015185" y="943508"/>
                    </a:lnTo>
                    <a:cubicBezTo>
                      <a:pt x="2054638" y="943508"/>
                      <a:pt x="2086623" y="911533"/>
                      <a:pt x="2086623" y="872071"/>
                    </a:cubicBezTo>
                    <a:lnTo>
                      <a:pt x="2086623" y="676637"/>
                    </a:lnTo>
                    <a:lnTo>
                      <a:pt x="2148621" y="676637"/>
                    </a:lnTo>
                    <a:cubicBezTo>
                      <a:pt x="2188074" y="676637"/>
                      <a:pt x="2220059" y="644662"/>
                      <a:pt x="2220059" y="605199"/>
                    </a:cubicBezTo>
                    <a:lnTo>
                      <a:pt x="2220059" y="338319"/>
                    </a:lnTo>
                    <a:cubicBezTo>
                      <a:pt x="2220059" y="298856"/>
                      <a:pt x="2188074" y="266881"/>
                      <a:pt x="2148621" y="266881"/>
                    </a:cubicBezTo>
                    <a:close/>
                    <a:moveTo>
                      <a:pt x="142875" y="142875"/>
                    </a:moveTo>
                    <a:lnTo>
                      <a:pt x="1810302" y="142875"/>
                    </a:lnTo>
                    <a:lnTo>
                      <a:pt x="1810302" y="266881"/>
                    </a:lnTo>
                    <a:lnTo>
                      <a:pt x="142875" y="266881"/>
                    </a:lnTo>
                    <a:lnTo>
                      <a:pt x="142875" y="142875"/>
                    </a:lnTo>
                    <a:close/>
                    <a:moveTo>
                      <a:pt x="1943738" y="800624"/>
                    </a:moveTo>
                    <a:lnTo>
                      <a:pt x="276311" y="800624"/>
                    </a:lnTo>
                    <a:lnTo>
                      <a:pt x="276311" y="676627"/>
                    </a:lnTo>
                    <a:lnTo>
                      <a:pt x="1943738" y="676627"/>
                    </a:lnTo>
                    <a:lnTo>
                      <a:pt x="1943738" y="800624"/>
                    </a:lnTo>
                    <a:close/>
                    <a:moveTo>
                      <a:pt x="2077174" y="533752"/>
                    </a:moveTo>
                    <a:lnTo>
                      <a:pt x="409756" y="533752"/>
                    </a:lnTo>
                    <a:lnTo>
                      <a:pt x="409756" y="409747"/>
                    </a:lnTo>
                    <a:lnTo>
                      <a:pt x="2077174" y="409747"/>
                    </a:lnTo>
                    <a:lnTo>
                      <a:pt x="2077174" y="53375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8"/>
              <p:cNvSpPr/>
              <p:nvPr/>
            </p:nvSpPr>
            <p:spPr>
              <a:xfrm>
                <a:off x="3525120" y="3521160"/>
                <a:ext cx="2220068" cy="2011023"/>
              </a:xfrm>
              <a:custGeom>
                <a:avLst/>
                <a:gdLst/>
                <a:ahLst/>
                <a:cxnLst/>
                <a:rect l="l" t="t" r="r" b="b"/>
                <a:pathLst>
                  <a:path w="2220068" h="2011023" extrusionOk="0">
                    <a:moveTo>
                      <a:pt x="2148612" y="266881"/>
                    </a:moveTo>
                    <a:lnTo>
                      <a:pt x="2086613" y="266881"/>
                    </a:lnTo>
                    <a:lnTo>
                      <a:pt x="2086613" y="71438"/>
                    </a:lnTo>
                    <a:cubicBezTo>
                      <a:pt x="2086613" y="31985"/>
                      <a:pt x="2054628" y="0"/>
                      <a:pt x="2015176" y="0"/>
                    </a:cubicBezTo>
                    <a:lnTo>
                      <a:pt x="204873" y="0"/>
                    </a:lnTo>
                    <a:cubicBezTo>
                      <a:pt x="165421" y="0"/>
                      <a:pt x="133436" y="31985"/>
                      <a:pt x="133436" y="71438"/>
                    </a:cubicBezTo>
                    <a:lnTo>
                      <a:pt x="133436" y="338319"/>
                    </a:lnTo>
                    <a:cubicBezTo>
                      <a:pt x="133436" y="377780"/>
                      <a:pt x="165421" y="409756"/>
                      <a:pt x="204873" y="409756"/>
                    </a:cubicBezTo>
                    <a:lnTo>
                      <a:pt x="266872" y="409756"/>
                    </a:lnTo>
                    <a:lnTo>
                      <a:pt x="266872" y="533762"/>
                    </a:lnTo>
                    <a:lnTo>
                      <a:pt x="71438" y="533762"/>
                    </a:lnTo>
                    <a:cubicBezTo>
                      <a:pt x="31985" y="533762"/>
                      <a:pt x="0" y="565737"/>
                      <a:pt x="0" y="605199"/>
                    </a:cubicBezTo>
                    <a:lnTo>
                      <a:pt x="0" y="872071"/>
                    </a:lnTo>
                    <a:cubicBezTo>
                      <a:pt x="0" y="911533"/>
                      <a:pt x="31985" y="943508"/>
                      <a:pt x="71438" y="943508"/>
                    </a:cubicBezTo>
                    <a:lnTo>
                      <a:pt x="133436" y="943508"/>
                    </a:lnTo>
                    <a:lnTo>
                      <a:pt x="133436" y="1138952"/>
                    </a:lnTo>
                    <a:cubicBezTo>
                      <a:pt x="133436" y="1178414"/>
                      <a:pt x="165421" y="1210390"/>
                      <a:pt x="204873" y="1210390"/>
                    </a:cubicBezTo>
                    <a:lnTo>
                      <a:pt x="266872" y="1210390"/>
                    </a:lnTo>
                    <a:lnTo>
                      <a:pt x="266872" y="1334395"/>
                    </a:lnTo>
                    <a:lnTo>
                      <a:pt x="71438" y="1334395"/>
                    </a:lnTo>
                    <a:cubicBezTo>
                      <a:pt x="31985" y="1334395"/>
                      <a:pt x="0" y="1366371"/>
                      <a:pt x="0" y="1405833"/>
                    </a:cubicBezTo>
                    <a:lnTo>
                      <a:pt x="0" y="1672714"/>
                    </a:lnTo>
                    <a:cubicBezTo>
                      <a:pt x="0" y="1712176"/>
                      <a:pt x="31985" y="1744151"/>
                      <a:pt x="71438" y="1744151"/>
                    </a:cubicBezTo>
                    <a:lnTo>
                      <a:pt x="133436" y="1744151"/>
                    </a:lnTo>
                    <a:lnTo>
                      <a:pt x="133436" y="1939585"/>
                    </a:lnTo>
                    <a:cubicBezTo>
                      <a:pt x="133436" y="1979047"/>
                      <a:pt x="165421" y="2011023"/>
                      <a:pt x="204873" y="2011023"/>
                    </a:cubicBezTo>
                    <a:lnTo>
                      <a:pt x="2015176" y="2011023"/>
                    </a:lnTo>
                    <a:cubicBezTo>
                      <a:pt x="2054628" y="2011023"/>
                      <a:pt x="2086613" y="1979047"/>
                      <a:pt x="2086613" y="1939585"/>
                    </a:cubicBezTo>
                    <a:lnTo>
                      <a:pt x="2086613" y="1672714"/>
                    </a:lnTo>
                    <a:cubicBezTo>
                      <a:pt x="2086613" y="1633252"/>
                      <a:pt x="2054628" y="1601276"/>
                      <a:pt x="2015176" y="1601276"/>
                    </a:cubicBezTo>
                    <a:lnTo>
                      <a:pt x="1953178" y="1601276"/>
                    </a:lnTo>
                    <a:lnTo>
                      <a:pt x="1953178" y="1477270"/>
                    </a:lnTo>
                    <a:lnTo>
                      <a:pt x="2148621" y="1477270"/>
                    </a:lnTo>
                    <a:cubicBezTo>
                      <a:pt x="2188074" y="1477270"/>
                      <a:pt x="2220059" y="1445295"/>
                      <a:pt x="2220059" y="1405833"/>
                    </a:cubicBezTo>
                    <a:lnTo>
                      <a:pt x="2220059" y="1138952"/>
                    </a:lnTo>
                    <a:cubicBezTo>
                      <a:pt x="2220059" y="1099490"/>
                      <a:pt x="2188074" y="1067515"/>
                      <a:pt x="2148621" y="1067515"/>
                    </a:cubicBezTo>
                    <a:lnTo>
                      <a:pt x="2086623" y="1067515"/>
                    </a:lnTo>
                    <a:lnTo>
                      <a:pt x="2086623" y="872071"/>
                    </a:lnTo>
                    <a:cubicBezTo>
                      <a:pt x="2086623" y="832609"/>
                      <a:pt x="2054638" y="800633"/>
                      <a:pt x="2015185" y="800633"/>
                    </a:cubicBezTo>
                    <a:lnTo>
                      <a:pt x="1953187" y="800633"/>
                    </a:lnTo>
                    <a:lnTo>
                      <a:pt x="1953187" y="676637"/>
                    </a:lnTo>
                    <a:lnTo>
                      <a:pt x="2148631" y="676637"/>
                    </a:lnTo>
                    <a:cubicBezTo>
                      <a:pt x="2188083" y="676637"/>
                      <a:pt x="2220068" y="644662"/>
                      <a:pt x="2220068" y="605199"/>
                    </a:cubicBezTo>
                    <a:lnTo>
                      <a:pt x="2220068" y="338319"/>
                    </a:lnTo>
                    <a:cubicBezTo>
                      <a:pt x="2220068" y="298856"/>
                      <a:pt x="2188083" y="266881"/>
                      <a:pt x="2148631" y="266881"/>
                    </a:cubicBezTo>
                    <a:close/>
                    <a:moveTo>
                      <a:pt x="276311" y="142875"/>
                    </a:moveTo>
                    <a:lnTo>
                      <a:pt x="1943738" y="142875"/>
                    </a:lnTo>
                    <a:lnTo>
                      <a:pt x="1943738" y="266881"/>
                    </a:lnTo>
                    <a:lnTo>
                      <a:pt x="276311" y="266881"/>
                    </a:lnTo>
                    <a:lnTo>
                      <a:pt x="276311" y="142875"/>
                    </a:lnTo>
                    <a:close/>
                    <a:moveTo>
                      <a:pt x="1943738" y="1868119"/>
                    </a:moveTo>
                    <a:lnTo>
                      <a:pt x="276311" y="1868119"/>
                    </a:lnTo>
                    <a:lnTo>
                      <a:pt x="276311" y="1744123"/>
                    </a:lnTo>
                    <a:lnTo>
                      <a:pt x="1943738" y="1744123"/>
                    </a:lnTo>
                    <a:lnTo>
                      <a:pt x="1943738" y="1868119"/>
                    </a:lnTo>
                    <a:close/>
                    <a:moveTo>
                      <a:pt x="1810303" y="1601248"/>
                    </a:moveTo>
                    <a:lnTo>
                      <a:pt x="142885" y="1601248"/>
                    </a:lnTo>
                    <a:lnTo>
                      <a:pt x="142885" y="1477242"/>
                    </a:lnTo>
                    <a:lnTo>
                      <a:pt x="1810303" y="1477242"/>
                    </a:lnTo>
                    <a:lnTo>
                      <a:pt x="1810303" y="1601248"/>
                    </a:lnTo>
                    <a:close/>
                    <a:moveTo>
                      <a:pt x="2077183" y="1334367"/>
                    </a:moveTo>
                    <a:lnTo>
                      <a:pt x="409756" y="1334367"/>
                    </a:lnTo>
                    <a:lnTo>
                      <a:pt x="409756" y="1210361"/>
                    </a:lnTo>
                    <a:lnTo>
                      <a:pt x="2077183" y="1210361"/>
                    </a:lnTo>
                    <a:lnTo>
                      <a:pt x="2077183" y="1334367"/>
                    </a:lnTo>
                    <a:close/>
                    <a:moveTo>
                      <a:pt x="276320" y="1067486"/>
                    </a:moveTo>
                    <a:lnTo>
                      <a:pt x="276320" y="943480"/>
                    </a:lnTo>
                    <a:lnTo>
                      <a:pt x="1943748" y="943480"/>
                    </a:lnTo>
                    <a:lnTo>
                      <a:pt x="1943748" y="1067486"/>
                    </a:lnTo>
                    <a:lnTo>
                      <a:pt x="276320" y="1067486"/>
                    </a:lnTo>
                    <a:close/>
                    <a:moveTo>
                      <a:pt x="1810303" y="800605"/>
                    </a:moveTo>
                    <a:lnTo>
                      <a:pt x="142885" y="800605"/>
                    </a:lnTo>
                    <a:lnTo>
                      <a:pt x="142885" y="676608"/>
                    </a:lnTo>
                    <a:lnTo>
                      <a:pt x="1810303" y="676608"/>
                    </a:lnTo>
                    <a:lnTo>
                      <a:pt x="1810303" y="800605"/>
                    </a:lnTo>
                    <a:close/>
                    <a:moveTo>
                      <a:pt x="2077183" y="533733"/>
                    </a:moveTo>
                    <a:lnTo>
                      <a:pt x="409756" y="533733"/>
                    </a:lnTo>
                    <a:lnTo>
                      <a:pt x="409756" y="409727"/>
                    </a:lnTo>
                    <a:lnTo>
                      <a:pt x="2077183" y="409727"/>
                    </a:lnTo>
                    <a:lnTo>
                      <a:pt x="2077183" y="53373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8"/>
              <p:cNvSpPr/>
              <p:nvPr/>
            </p:nvSpPr>
            <p:spPr>
              <a:xfrm>
                <a:off x="1552320" y="2186640"/>
                <a:ext cx="1477242" cy="2277885"/>
              </a:xfrm>
              <a:custGeom>
                <a:avLst/>
                <a:gdLst/>
                <a:ahLst/>
                <a:cxnLst/>
                <a:rect l="l" t="t" r="r" b="b"/>
                <a:pathLst>
                  <a:path w="1477242" h="2277885" extrusionOk="0">
                    <a:moveTo>
                      <a:pt x="533752" y="1448429"/>
                    </a:moveTo>
                    <a:lnTo>
                      <a:pt x="533752" y="1594580"/>
                    </a:lnTo>
                    <a:lnTo>
                      <a:pt x="471754" y="1594580"/>
                    </a:lnTo>
                    <a:cubicBezTo>
                      <a:pt x="358788" y="1594580"/>
                      <a:pt x="266881" y="1686478"/>
                      <a:pt x="266881" y="1799454"/>
                    </a:cubicBezTo>
                    <a:cubicBezTo>
                      <a:pt x="266881" y="1912429"/>
                      <a:pt x="358788" y="2004327"/>
                      <a:pt x="471754" y="2004327"/>
                    </a:cubicBezTo>
                    <a:lnTo>
                      <a:pt x="533752" y="2004327"/>
                    </a:lnTo>
                    <a:lnTo>
                      <a:pt x="533752" y="2073012"/>
                    </a:lnTo>
                    <a:cubicBezTo>
                      <a:pt x="533752" y="2185978"/>
                      <a:pt x="625659" y="2277885"/>
                      <a:pt x="738626" y="2277885"/>
                    </a:cubicBezTo>
                    <a:cubicBezTo>
                      <a:pt x="851592" y="2277885"/>
                      <a:pt x="943499" y="2185988"/>
                      <a:pt x="943499" y="2073012"/>
                    </a:cubicBezTo>
                    <a:lnTo>
                      <a:pt x="943499" y="2004317"/>
                    </a:lnTo>
                    <a:lnTo>
                      <a:pt x="1005497" y="2004317"/>
                    </a:lnTo>
                    <a:cubicBezTo>
                      <a:pt x="1118464" y="2004317"/>
                      <a:pt x="1210370" y="1912420"/>
                      <a:pt x="1210370" y="1799444"/>
                    </a:cubicBezTo>
                    <a:cubicBezTo>
                      <a:pt x="1210370" y="1686468"/>
                      <a:pt x="1118464" y="1594571"/>
                      <a:pt x="1005497" y="1594571"/>
                    </a:cubicBezTo>
                    <a:lnTo>
                      <a:pt x="943499" y="1594571"/>
                    </a:lnTo>
                    <a:lnTo>
                      <a:pt x="943499" y="1448419"/>
                    </a:lnTo>
                    <a:cubicBezTo>
                      <a:pt x="1256033" y="1358322"/>
                      <a:pt x="1477242" y="1068705"/>
                      <a:pt x="1477242" y="738626"/>
                    </a:cubicBezTo>
                    <a:cubicBezTo>
                      <a:pt x="1477242" y="331346"/>
                      <a:pt x="1145896" y="0"/>
                      <a:pt x="738626" y="0"/>
                    </a:cubicBezTo>
                    <a:cubicBezTo>
                      <a:pt x="593179" y="0"/>
                      <a:pt x="452333" y="42367"/>
                      <a:pt x="331327" y="122511"/>
                    </a:cubicBezTo>
                    <a:cubicBezTo>
                      <a:pt x="298428" y="144294"/>
                      <a:pt x="289427" y="188624"/>
                      <a:pt x="311210" y="221513"/>
                    </a:cubicBezTo>
                    <a:cubicBezTo>
                      <a:pt x="332994" y="254413"/>
                      <a:pt x="377323" y="263423"/>
                      <a:pt x="410213" y="241630"/>
                    </a:cubicBezTo>
                    <a:cubicBezTo>
                      <a:pt x="507759" y="177022"/>
                      <a:pt x="621325" y="142875"/>
                      <a:pt x="738626" y="142875"/>
                    </a:cubicBezTo>
                    <a:cubicBezTo>
                      <a:pt x="1067124" y="142875"/>
                      <a:pt x="1334367" y="410128"/>
                      <a:pt x="1334367" y="738626"/>
                    </a:cubicBezTo>
                    <a:cubicBezTo>
                      <a:pt x="1334367" y="1020851"/>
                      <a:pt x="1133961" y="1266377"/>
                      <a:pt x="857850" y="1322432"/>
                    </a:cubicBezTo>
                    <a:cubicBezTo>
                      <a:pt x="824551" y="1329185"/>
                      <a:pt x="800624" y="1358465"/>
                      <a:pt x="800624" y="1392441"/>
                    </a:cubicBezTo>
                    <a:lnTo>
                      <a:pt x="800624" y="1666008"/>
                    </a:lnTo>
                    <a:cubicBezTo>
                      <a:pt x="800624" y="1705470"/>
                      <a:pt x="832609" y="1737446"/>
                      <a:pt x="872061" y="1737446"/>
                    </a:cubicBezTo>
                    <a:lnTo>
                      <a:pt x="1005497" y="1737446"/>
                    </a:lnTo>
                    <a:cubicBezTo>
                      <a:pt x="1039682" y="1737446"/>
                      <a:pt x="1067495" y="1765259"/>
                      <a:pt x="1067495" y="1799444"/>
                    </a:cubicBezTo>
                    <a:cubicBezTo>
                      <a:pt x="1067495" y="1833629"/>
                      <a:pt x="1039682" y="1861442"/>
                      <a:pt x="1005497" y="1861442"/>
                    </a:cubicBezTo>
                    <a:lnTo>
                      <a:pt x="872061" y="1861442"/>
                    </a:lnTo>
                    <a:cubicBezTo>
                      <a:pt x="832609" y="1861442"/>
                      <a:pt x="800624" y="1893418"/>
                      <a:pt x="800624" y="1932880"/>
                    </a:cubicBezTo>
                    <a:lnTo>
                      <a:pt x="800624" y="2073012"/>
                    </a:lnTo>
                    <a:cubicBezTo>
                      <a:pt x="800624" y="2107197"/>
                      <a:pt x="772811" y="2135010"/>
                      <a:pt x="738626" y="2135010"/>
                    </a:cubicBezTo>
                    <a:cubicBezTo>
                      <a:pt x="704440" y="2135010"/>
                      <a:pt x="676627" y="2107197"/>
                      <a:pt x="676627" y="2073012"/>
                    </a:cubicBezTo>
                    <a:lnTo>
                      <a:pt x="676627" y="1932889"/>
                    </a:lnTo>
                    <a:cubicBezTo>
                      <a:pt x="676627" y="1893427"/>
                      <a:pt x="644642" y="1861452"/>
                      <a:pt x="605190" y="1861452"/>
                    </a:cubicBezTo>
                    <a:lnTo>
                      <a:pt x="471754" y="1861452"/>
                    </a:lnTo>
                    <a:cubicBezTo>
                      <a:pt x="437569" y="1861452"/>
                      <a:pt x="409756" y="1833639"/>
                      <a:pt x="409756" y="1799454"/>
                    </a:cubicBezTo>
                    <a:cubicBezTo>
                      <a:pt x="409756" y="1765268"/>
                      <a:pt x="437569" y="1737455"/>
                      <a:pt x="471754" y="1737455"/>
                    </a:cubicBezTo>
                    <a:lnTo>
                      <a:pt x="605190" y="1737455"/>
                    </a:lnTo>
                    <a:cubicBezTo>
                      <a:pt x="644642" y="1737455"/>
                      <a:pt x="676627" y="1705480"/>
                      <a:pt x="676627" y="1666018"/>
                    </a:cubicBezTo>
                    <a:lnTo>
                      <a:pt x="676627" y="1392450"/>
                    </a:lnTo>
                    <a:cubicBezTo>
                      <a:pt x="676627" y="1358475"/>
                      <a:pt x="652701" y="1329204"/>
                      <a:pt x="619401" y="1322442"/>
                    </a:cubicBezTo>
                    <a:cubicBezTo>
                      <a:pt x="343281" y="1266377"/>
                      <a:pt x="142875" y="1020851"/>
                      <a:pt x="142875" y="738635"/>
                    </a:cubicBezTo>
                    <a:cubicBezTo>
                      <a:pt x="142875" y="621335"/>
                      <a:pt x="177022" y="507778"/>
                      <a:pt x="241630" y="410223"/>
                    </a:cubicBezTo>
                    <a:cubicBezTo>
                      <a:pt x="263414" y="377333"/>
                      <a:pt x="254413" y="333004"/>
                      <a:pt x="221513" y="311220"/>
                    </a:cubicBezTo>
                    <a:cubicBezTo>
                      <a:pt x="188624" y="289436"/>
                      <a:pt x="144294" y="298437"/>
                      <a:pt x="122511" y="331337"/>
                    </a:cubicBezTo>
                    <a:cubicBezTo>
                      <a:pt x="42367" y="452352"/>
                      <a:pt x="0" y="593188"/>
                      <a:pt x="0" y="738635"/>
                    </a:cubicBezTo>
                    <a:cubicBezTo>
                      <a:pt x="0" y="1068724"/>
                      <a:pt x="221180" y="1358341"/>
                      <a:pt x="533752" y="144842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" name="Google Shape;42;p8"/>
            <p:cNvSpPr/>
            <p:nvPr/>
          </p:nvSpPr>
          <p:spPr>
            <a:xfrm>
              <a:off x="923675" y="4021550"/>
              <a:ext cx="477900" cy="477900"/>
            </a:xfrm>
            <a:prstGeom prst="star8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5494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5494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6" name="Google Shape;46;p9"/>
          <p:cNvGrpSpPr/>
          <p:nvPr/>
        </p:nvGrpSpPr>
        <p:grpSpPr>
          <a:xfrm>
            <a:off x="3696650" y="195990"/>
            <a:ext cx="1598700" cy="687000"/>
            <a:chOff x="6525575" y="1341665"/>
            <a:chExt cx="1598700" cy="687000"/>
          </a:xfrm>
        </p:grpSpPr>
        <p:sp>
          <p:nvSpPr>
            <p:cNvPr id="47" name="Google Shape;47;p9"/>
            <p:cNvSpPr/>
            <p:nvPr/>
          </p:nvSpPr>
          <p:spPr>
            <a:xfrm rot="-5400000" flipH="1">
              <a:off x="6981425" y="885815"/>
              <a:ext cx="687000" cy="15987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48" name="Google Shape;48;p9"/>
            <p:cNvGrpSpPr/>
            <p:nvPr/>
          </p:nvGrpSpPr>
          <p:grpSpPr>
            <a:xfrm>
              <a:off x="6724410" y="1428551"/>
              <a:ext cx="495333" cy="495285"/>
              <a:chOff x="6451200" y="1172880"/>
              <a:chExt cx="4565285" cy="4564836"/>
            </a:xfrm>
          </p:grpSpPr>
          <p:sp>
            <p:nvSpPr>
              <p:cNvPr id="49" name="Google Shape;49;p9"/>
              <p:cNvSpPr/>
              <p:nvPr/>
            </p:nvSpPr>
            <p:spPr>
              <a:xfrm>
                <a:off x="6451200" y="1172880"/>
                <a:ext cx="4565285" cy="4564836"/>
              </a:xfrm>
              <a:custGeom>
                <a:avLst/>
                <a:gdLst/>
                <a:ahLst/>
                <a:cxnLst/>
                <a:rect l="l" t="t" r="r" b="b"/>
                <a:pathLst>
                  <a:path w="4565285" h="4576277" extrusionOk="0">
                    <a:moveTo>
                      <a:pt x="4358688" y="4153318"/>
                    </a:moveTo>
                    <a:lnTo>
                      <a:pt x="3425276" y="4153318"/>
                    </a:lnTo>
                    <a:lnTo>
                      <a:pt x="3425276" y="3584895"/>
                    </a:lnTo>
                    <a:cubicBezTo>
                      <a:pt x="3552407" y="3525364"/>
                      <a:pt x="3677117" y="3460175"/>
                      <a:pt x="3798875" y="3389156"/>
                    </a:cubicBezTo>
                    <a:cubicBezTo>
                      <a:pt x="3800133" y="3388423"/>
                      <a:pt x="3801361" y="3387661"/>
                      <a:pt x="3802562" y="3386851"/>
                    </a:cubicBezTo>
                    <a:lnTo>
                      <a:pt x="4060937" y="3214268"/>
                    </a:lnTo>
                    <a:cubicBezTo>
                      <a:pt x="4092026" y="3277590"/>
                      <a:pt x="4142594" y="3323357"/>
                      <a:pt x="4206621" y="3345151"/>
                    </a:cubicBezTo>
                    <a:cubicBezTo>
                      <a:pt x="4283441" y="3371297"/>
                      <a:pt x="4372976" y="3358848"/>
                      <a:pt x="4440222" y="3312670"/>
                    </a:cubicBezTo>
                    <a:cubicBezTo>
                      <a:pt x="4515946" y="3260645"/>
                      <a:pt x="4562237" y="3182530"/>
                      <a:pt x="4564047" y="3103721"/>
                    </a:cubicBezTo>
                    <a:cubicBezTo>
                      <a:pt x="4564047" y="3103168"/>
                      <a:pt x="4564047" y="3102635"/>
                      <a:pt x="4564047" y="3102082"/>
                    </a:cubicBezTo>
                    <a:lnTo>
                      <a:pt x="4564047" y="2620984"/>
                    </a:lnTo>
                    <a:cubicBezTo>
                      <a:pt x="4565285" y="2552680"/>
                      <a:pt x="4535662" y="2483005"/>
                      <a:pt x="4482703" y="2429665"/>
                    </a:cubicBezTo>
                    <a:cubicBezTo>
                      <a:pt x="4430507" y="2377172"/>
                      <a:pt x="4361450" y="2346188"/>
                      <a:pt x="4293252" y="2344654"/>
                    </a:cubicBezTo>
                    <a:cubicBezTo>
                      <a:pt x="4292775" y="2344654"/>
                      <a:pt x="4292203" y="2344635"/>
                      <a:pt x="4291632" y="2344635"/>
                    </a:cubicBezTo>
                    <a:lnTo>
                      <a:pt x="3816068" y="2344692"/>
                    </a:lnTo>
                    <a:cubicBezTo>
                      <a:pt x="3814220" y="2344654"/>
                      <a:pt x="3812381" y="2344635"/>
                      <a:pt x="3810534" y="2344635"/>
                    </a:cubicBezTo>
                    <a:cubicBezTo>
                      <a:pt x="3684737" y="2344635"/>
                      <a:pt x="3580486" y="2430436"/>
                      <a:pt x="3555835" y="2555223"/>
                    </a:cubicBezTo>
                    <a:cubicBezTo>
                      <a:pt x="3537966" y="2645663"/>
                      <a:pt x="3565274" y="2754239"/>
                      <a:pt x="3659944" y="2817599"/>
                    </a:cubicBezTo>
                    <a:cubicBezTo>
                      <a:pt x="3584830" y="2866462"/>
                      <a:pt x="3506391" y="2912906"/>
                      <a:pt x="3425276" y="2957007"/>
                    </a:cubicBezTo>
                    <a:lnTo>
                      <a:pt x="3425276" y="2416073"/>
                    </a:lnTo>
                    <a:cubicBezTo>
                      <a:pt x="3425276" y="2376611"/>
                      <a:pt x="3393291" y="2344626"/>
                      <a:pt x="3353829" y="2344626"/>
                    </a:cubicBezTo>
                    <a:cubicBezTo>
                      <a:pt x="3314367" y="2344626"/>
                      <a:pt x="3282382" y="2376611"/>
                      <a:pt x="3282382" y="2416073"/>
                    </a:cubicBezTo>
                    <a:lnTo>
                      <a:pt x="3282382" y="3030854"/>
                    </a:lnTo>
                    <a:cubicBezTo>
                      <a:pt x="2918908" y="3208934"/>
                      <a:pt x="2508305" y="3340055"/>
                      <a:pt x="2085509" y="3414035"/>
                    </a:cubicBezTo>
                    <a:lnTo>
                      <a:pt x="2085509" y="1879158"/>
                    </a:lnTo>
                    <a:cubicBezTo>
                      <a:pt x="2085509" y="1771383"/>
                      <a:pt x="2173186" y="1683695"/>
                      <a:pt x="2280971" y="1683695"/>
                    </a:cubicBezTo>
                    <a:lnTo>
                      <a:pt x="3086929" y="1683695"/>
                    </a:lnTo>
                    <a:cubicBezTo>
                      <a:pt x="3194705" y="1683695"/>
                      <a:pt x="3282392" y="1771383"/>
                      <a:pt x="3282392" y="1879158"/>
                    </a:cubicBezTo>
                    <a:lnTo>
                      <a:pt x="3282392" y="2148115"/>
                    </a:lnTo>
                    <a:cubicBezTo>
                      <a:pt x="3282392" y="2187577"/>
                      <a:pt x="3314376" y="2219562"/>
                      <a:pt x="3353838" y="2219562"/>
                    </a:cubicBezTo>
                    <a:cubicBezTo>
                      <a:pt x="3393301" y="2219562"/>
                      <a:pt x="3425286" y="2187577"/>
                      <a:pt x="3425286" y="2148115"/>
                    </a:cubicBezTo>
                    <a:lnTo>
                      <a:pt x="3425286" y="1879158"/>
                    </a:lnTo>
                    <a:cubicBezTo>
                      <a:pt x="3425286" y="1692592"/>
                      <a:pt x="3273495" y="1540811"/>
                      <a:pt x="3086938" y="1540811"/>
                    </a:cubicBezTo>
                    <a:lnTo>
                      <a:pt x="3069937" y="1540811"/>
                    </a:lnTo>
                    <a:cubicBezTo>
                      <a:pt x="3205125" y="1429321"/>
                      <a:pt x="3291459" y="1260604"/>
                      <a:pt x="3291459" y="1072105"/>
                    </a:cubicBezTo>
                    <a:cubicBezTo>
                      <a:pt x="3291459" y="973273"/>
                      <a:pt x="3267580" y="879966"/>
                      <a:pt x="3225518" y="797413"/>
                    </a:cubicBezTo>
                    <a:lnTo>
                      <a:pt x="3318767" y="682894"/>
                    </a:lnTo>
                    <a:cubicBezTo>
                      <a:pt x="3331217" y="692667"/>
                      <a:pt x="3344799" y="701153"/>
                      <a:pt x="3359649" y="707830"/>
                    </a:cubicBezTo>
                    <a:cubicBezTo>
                      <a:pt x="3385738" y="719556"/>
                      <a:pt x="3414160" y="725423"/>
                      <a:pt x="3442916" y="725423"/>
                    </a:cubicBezTo>
                    <a:cubicBezTo>
                      <a:pt x="3471673" y="725423"/>
                      <a:pt x="3500867" y="719546"/>
                      <a:pt x="3528393" y="707783"/>
                    </a:cubicBezTo>
                    <a:cubicBezTo>
                      <a:pt x="3638008" y="660948"/>
                      <a:pt x="3695252" y="538505"/>
                      <a:pt x="3658715" y="429015"/>
                    </a:cubicBezTo>
                    <a:lnTo>
                      <a:pt x="3658715" y="429015"/>
                    </a:lnTo>
                    <a:cubicBezTo>
                      <a:pt x="3658715" y="429015"/>
                      <a:pt x="3568151" y="157695"/>
                      <a:pt x="3568151" y="157695"/>
                    </a:cubicBezTo>
                    <a:cubicBezTo>
                      <a:pt x="3545729" y="90468"/>
                      <a:pt x="3488065" y="43509"/>
                      <a:pt x="3417656" y="35156"/>
                    </a:cubicBezTo>
                    <a:lnTo>
                      <a:pt x="3133611" y="1495"/>
                    </a:lnTo>
                    <a:cubicBezTo>
                      <a:pt x="3018940" y="-12126"/>
                      <a:pt x="2910678" y="68789"/>
                      <a:pt x="2887056" y="185632"/>
                    </a:cubicBezTo>
                    <a:cubicBezTo>
                      <a:pt x="2875189" y="244268"/>
                      <a:pt x="2887647" y="304494"/>
                      <a:pt x="2921222" y="350881"/>
                    </a:cubicBezTo>
                    <a:cubicBezTo>
                      <a:pt x="2930767" y="364073"/>
                      <a:pt x="2941844" y="375646"/>
                      <a:pt x="2953931" y="385857"/>
                    </a:cubicBezTo>
                    <a:lnTo>
                      <a:pt x="2866807" y="492880"/>
                    </a:lnTo>
                    <a:cubicBezTo>
                      <a:pt x="2809114" y="474639"/>
                      <a:pt x="2747753" y="464752"/>
                      <a:pt x="2684117" y="464752"/>
                    </a:cubicBezTo>
                    <a:cubicBezTo>
                      <a:pt x="2349227" y="464752"/>
                      <a:pt x="2076765" y="737206"/>
                      <a:pt x="2076765" y="1072105"/>
                    </a:cubicBezTo>
                    <a:cubicBezTo>
                      <a:pt x="2076765" y="1260604"/>
                      <a:pt x="2163090" y="1429321"/>
                      <a:pt x="2298288" y="1540811"/>
                    </a:cubicBezTo>
                    <a:lnTo>
                      <a:pt x="2280981" y="1540811"/>
                    </a:lnTo>
                    <a:cubicBezTo>
                      <a:pt x="2094415" y="1540811"/>
                      <a:pt x="1942634" y="1692601"/>
                      <a:pt x="1942634" y="1879158"/>
                    </a:cubicBezTo>
                    <a:lnTo>
                      <a:pt x="1942634" y="3436772"/>
                    </a:lnTo>
                    <a:cubicBezTo>
                      <a:pt x="1878788" y="3445935"/>
                      <a:pt x="1814751" y="3453707"/>
                      <a:pt x="1750648" y="3460213"/>
                    </a:cubicBezTo>
                    <a:lnTo>
                      <a:pt x="1750648" y="2348026"/>
                    </a:lnTo>
                    <a:cubicBezTo>
                      <a:pt x="1750648" y="2161460"/>
                      <a:pt x="1598857" y="2009679"/>
                      <a:pt x="1412300" y="2009679"/>
                    </a:cubicBezTo>
                    <a:lnTo>
                      <a:pt x="1205094" y="2009679"/>
                    </a:lnTo>
                    <a:cubicBezTo>
                      <a:pt x="1210990" y="1991096"/>
                      <a:pt x="1214247" y="1971569"/>
                      <a:pt x="1214667" y="1951548"/>
                    </a:cubicBezTo>
                    <a:cubicBezTo>
                      <a:pt x="1325919" y="1949195"/>
                      <a:pt x="1415682" y="1857965"/>
                      <a:pt x="1415682" y="1746160"/>
                    </a:cubicBezTo>
                    <a:cubicBezTo>
                      <a:pt x="1415682" y="1691325"/>
                      <a:pt x="1394317" y="1639766"/>
                      <a:pt x="1355532" y="1600980"/>
                    </a:cubicBezTo>
                    <a:cubicBezTo>
                      <a:pt x="1317784" y="1563233"/>
                      <a:pt x="1267940" y="1541982"/>
                      <a:pt x="1214714" y="1540858"/>
                    </a:cubicBezTo>
                    <a:lnTo>
                      <a:pt x="1214714" y="1513855"/>
                    </a:lnTo>
                    <a:cubicBezTo>
                      <a:pt x="1448801" y="1429454"/>
                      <a:pt x="1616631" y="1205159"/>
                      <a:pt x="1616631" y="942346"/>
                    </a:cubicBezTo>
                    <a:cubicBezTo>
                      <a:pt x="1616631" y="607456"/>
                      <a:pt x="1344178" y="334993"/>
                      <a:pt x="1009279" y="334993"/>
                    </a:cubicBezTo>
                    <a:cubicBezTo>
                      <a:pt x="674380" y="334993"/>
                      <a:pt x="401927" y="607446"/>
                      <a:pt x="401927" y="942346"/>
                    </a:cubicBezTo>
                    <a:cubicBezTo>
                      <a:pt x="401927" y="1205159"/>
                      <a:pt x="569757" y="1429454"/>
                      <a:pt x="803834" y="1513855"/>
                    </a:cubicBezTo>
                    <a:lnTo>
                      <a:pt x="803834" y="1540868"/>
                    </a:lnTo>
                    <a:cubicBezTo>
                      <a:pt x="692601" y="1543249"/>
                      <a:pt x="602847" y="1634423"/>
                      <a:pt x="602847" y="1746170"/>
                    </a:cubicBezTo>
                    <a:cubicBezTo>
                      <a:pt x="602847" y="1800900"/>
                      <a:pt x="624174" y="1852459"/>
                      <a:pt x="663007" y="1891445"/>
                    </a:cubicBezTo>
                    <a:cubicBezTo>
                      <a:pt x="714823" y="1943261"/>
                      <a:pt x="764487" y="1947814"/>
                      <a:pt x="794166" y="1950538"/>
                    </a:cubicBezTo>
                    <a:cubicBezTo>
                      <a:pt x="797195" y="1950814"/>
                      <a:pt x="800891" y="1951157"/>
                      <a:pt x="803882" y="1951519"/>
                    </a:cubicBezTo>
                    <a:cubicBezTo>
                      <a:pt x="804301" y="1971627"/>
                      <a:pt x="807663" y="1991162"/>
                      <a:pt x="813588" y="2009688"/>
                    </a:cubicBezTo>
                    <a:lnTo>
                      <a:pt x="606333" y="2009688"/>
                    </a:lnTo>
                    <a:cubicBezTo>
                      <a:pt x="419767" y="2009688"/>
                      <a:pt x="267986" y="2161479"/>
                      <a:pt x="267986" y="2348036"/>
                    </a:cubicBezTo>
                    <a:lnTo>
                      <a:pt x="267986" y="3483539"/>
                    </a:lnTo>
                    <a:cubicBezTo>
                      <a:pt x="119825" y="3485921"/>
                      <a:pt x="0" y="3607117"/>
                      <a:pt x="0" y="3755840"/>
                    </a:cubicBezTo>
                    <a:cubicBezTo>
                      <a:pt x="0" y="3904564"/>
                      <a:pt x="119825" y="4025750"/>
                      <a:pt x="267986" y="4028131"/>
                    </a:cubicBezTo>
                    <a:lnTo>
                      <a:pt x="267986" y="4153309"/>
                    </a:lnTo>
                    <a:lnTo>
                      <a:pt x="205436" y="4153309"/>
                    </a:lnTo>
                    <a:cubicBezTo>
                      <a:pt x="92155" y="4153309"/>
                      <a:pt x="10" y="4245463"/>
                      <a:pt x="10" y="4358735"/>
                    </a:cubicBezTo>
                    <a:cubicBezTo>
                      <a:pt x="10" y="4472006"/>
                      <a:pt x="92164" y="4564151"/>
                      <a:pt x="205436" y="4564151"/>
                    </a:cubicBezTo>
                    <a:lnTo>
                      <a:pt x="941823" y="4564151"/>
                    </a:lnTo>
                    <a:cubicBezTo>
                      <a:pt x="981285" y="4564151"/>
                      <a:pt x="1013270" y="4532166"/>
                      <a:pt x="1013270" y="4492704"/>
                    </a:cubicBezTo>
                    <a:cubicBezTo>
                      <a:pt x="1013270" y="4453242"/>
                      <a:pt x="981285" y="4421257"/>
                      <a:pt x="941823" y="4421257"/>
                    </a:cubicBezTo>
                    <a:lnTo>
                      <a:pt x="205436" y="4421257"/>
                    </a:lnTo>
                    <a:cubicBezTo>
                      <a:pt x="170955" y="4421257"/>
                      <a:pt x="142904" y="4393215"/>
                      <a:pt x="142904" y="4358735"/>
                    </a:cubicBezTo>
                    <a:cubicBezTo>
                      <a:pt x="142904" y="4324254"/>
                      <a:pt x="170955" y="4296203"/>
                      <a:pt x="205436" y="4296203"/>
                    </a:cubicBezTo>
                    <a:lnTo>
                      <a:pt x="4358688" y="4296203"/>
                    </a:lnTo>
                    <a:cubicBezTo>
                      <a:pt x="4393169" y="4296203"/>
                      <a:pt x="4421172" y="4324254"/>
                      <a:pt x="4421172" y="4358735"/>
                    </a:cubicBezTo>
                    <a:cubicBezTo>
                      <a:pt x="4421172" y="4393215"/>
                      <a:pt x="4393169" y="4421257"/>
                      <a:pt x="4358688" y="4421257"/>
                    </a:cubicBezTo>
                    <a:lnTo>
                      <a:pt x="1211447" y="4421257"/>
                    </a:lnTo>
                    <a:cubicBezTo>
                      <a:pt x="1171985" y="4421257"/>
                      <a:pt x="1140000" y="4453242"/>
                      <a:pt x="1140000" y="4492704"/>
                    </a:cubicBezTo>
                    <a:cubicBezTo>
                      <a:pt x="1140000" y="4532166"/>
                      <a:pt x="1171985" y="4564151"/>
                      <a:pt x="1211447" y="4564151"/>
                    </a:cubicBezTo>
                    <a:lnTo>
                      <a:pt x="4358688" y="4564151"/>
                    </a:lnTo>
                    <a:cubicBezTo>
                      <a:pt x="4471941" y="4564151"/>
                      <a:pt x="4564142" y="4471996"/>
                      <a:pt x="4564142" y="4358735"/>
                    </a:cubicBezTo>
                    <a:cubicBezTo>
                      <a:pt x="4564142" y="4245473"/>
                      <a:pt x="4471941" y="4153309"/>
                      <a:pt x="4358688" y="4153309"/>
                    </a:cubicBezTo>
                    <a:close/>
                    <a:moveTo>
                      <a:pt x="3027083" y="213997"/>
                    </a:moveTo>
                    <a:cubicBezTo>
                      <a:pt x="3035218" y="173821"/>
                      <a:pt x="3071623" y="142969"/>
                      <a:pt x="3108941" y="142969"/>
                    </a:cubicBezTo>
                    <a:cubicBezTo>
                      <a:pt x="3111542" y="142969"/>
                      <a:pt x="3114161" y="143122"/>
                      <a:pt x="3116771" y="143427"/>
                    </a:cubicBezTo>
                    <a:lnTo>
                      <a:pt x="3400806" y="177088"/>
                    </a:lnTo>
                    <a:cubicBezTo>
                      <a:pt x="3416113" y="178907"/>
                      <a:pt x="3427705" y="188327"/>
                      <a:pt x="3432582" y="202958"/>
                    </a:cubicBezTo>
                    <a:lnTo>
                      <a:pt x="3523146" y="474268"/>
                    </a:lnTo>
                    <a:cubicBezTo>
                      <a:pt x="3535871" y="512406"/>
                      <a:pt x="3512554" y="559183"/>
                      <a:pt x="3472225" y="576414"/>
                    </a:cubicBezTo>
                    <a:cubicBezTo>
                      <a:pt x="3453546" y="584396"/>
                      <a:pt x="3434353" y="584787"/>
                      <a:pt x="3418208" y="577528"/>
                    </a:cubicBezTo>
                    <a:cubicBezTo>
                      <a:pt x="3408369" y="573109"/>
                      <a:pt x="3395273" y="563755"/>
                      <a:pt x="3388796" y="544353"/>
                    </a:cubicBezTo>
                    <a:lnTo>
                      <a:pt x="3345476" y="414575"/>
                    </a:lnTo>
                    <a:cubicBezTo>
                      <a:pt x="3325473" y="354624"/>
                      <a:pt x="3274057" y="312753"/>
                      <a:pt x="3211278" y="305304"/>
                    </a:cubicBezTo>
                    <a:lnTo>
                      <a:pt x="3075404" y="289207"/>
                    </a:lnTo>
                    <a:cubicBezTo>
                      <a:pt x="3055068" y="286797"/>
                      <a:pt x="3043267" y="275872"/>
                      <a:pt x="3036932" y="267128"/>
                    </a:cubicBezTo>
                    <a:cubicBezTo>
                      <a:pt x="3026550" y="252783"/>
                      <a:pt x="3023045" y="233914"/>
                      <a:pt x="3027074" y="213997"/>
                    </a:cubicBezTo>
                    <a:close/>
                    <a:moveTo>
                      <a:pt x="3097606" y="435720"/>
                    </a:moveTo>
                    <a:lnTo>
                      <a:pt x="3194466" y="447198"/>
                    </a:lnTo>
                    <a:cubicBezTo>
                      <a:pt x="3202144" y="448112"/>
                      <a:pt x="3207487" y="452465"/>
                      <a:pt x="3209935" y="459790"/>
                    </a:cubicBezTo>
                    <a:lnTo>
                      <a:pt x="3240815" y="552316"/>
                    </a:lnTo>
                    <a:lnTo>
                      <a:pt x="3141936" y="673750"/>
                    </a:lnTo>
                    <a:cubicBezTo>
                      <a:pt x="3101369" y="627182"/>
                      <a:pt x="3053925" y="586777"/>
                      <a:pt x="3001061" y="554297"/>
                    </a:cubicBezTo>
                    <a:lnTo>
                      <a:pt x="3097597" y="435711"/>
                    </a:lnTo>
                    <a:close/>
                    <a:moveTo>
                      <a:pt x="2219630" y="1072133"/>
                    </a:moveTo>
                    <a:cubicBezTo>
                      <a:pt x="2219630" y="816034"/>
                      <a:pt x="2427980" y="607675"/>
                      <a:pt x="2684088" y="607675"/>
                    </a:cubicBezTo>
                    <a:cubicBezTo>
                      <a:pt x="2940196" y="607675"/>
                      <a:pt x="3148546" y="816034"/>
                      <a:pt x="3148546" y="1072133"/>
                    </a:cubicBezTo>
                    <a:cubicBezTo>
                      <a:pt x="3148546" y="1328232"/>
                      <a:pt x="2940196" y="1536591"/>
                      <a:pt x="2684088" y="1536591"/>
                    </a:cubicBezTo>
                    <a:cubicBezTo>
                      <a:pt x="2427980" y="1536591"/>
                      <a:pt x="2219630" y="1328232"/>
                      <a:pt x="2219630" y="1072133"/>
                    </a:cubicBezTo>
                    <a:close/>
                    <a:moveTo>
                      <a:pt x="544792" y="942365"/>
                    </a:moveTo>
                    <a:cubicBezTo>
                      <a:pt x="544792" y="686266"/>
                      <a:pt x="753142" y="477906"/>
                      <a:pt x="1009250" y="477906"/>
                    </a:cubicBezTo>
                    <a:cubicBezTo>
                      <a:pt x="1265358" y="477906"/>
                      <a:pt x="1473708" y="686266"/>
                      <a:pt x="1473708" y="942365"/>
                    </a:cubicBezTo>
                    <a:cubicBezTo>
                      <a:pt x="1473708" y="1198463"/>
                      <a:pt x="1265358" y="1406823"/>
                      <a:pt x="1009250" y="1406823"/>
                    </a:cubicBezTo>
                    <a:cubicBezTo>
                      <a:pt x="753142" y="1406823"/>
                      <a:pt x="544792" y="1198463"/>
                      <a:pt x="544792" y="942365"/>
                    </a:cubicBezTo>
                    <a:close/>
                    <a:moveTo>
                      <a:pt x="764124" y="1790518"/>
                    </a:moveTo>
                    <a:cubicBezTo>
                      <a:pt x="752256" y="1778602"/>
                      <a:pt x="745713" y="1762858"/>
                      <a:pt x="745713" y="1746189"/>
                    </a:cubicBezTo>
                    <a:cubicBezTo>
                      <a:pt x="745713" y="1711756"/>
                      <a:pt x="773764" y="1683733"/>
                      <a:pt x="808254" y="1683733"/>
                    </a:cubicBezTo>
                    <a:cubicBezTo>
                      <a:pt x="884177" y="1683733"/>
                      <a:pt x="945975" y="1622278"/>
                      <a:pt x="946633" y="1546497"/>
                    </a:cubicBezTo>
                    <a:cubicBezTo>
                      <a:pt x="967217" y="1548612"/>
                      <a:pt x="988105" y="1549717"/>
                      <a:pt x="1009241" y="1549717"/>
                    </a:cubicBezTo>
                    <a:cubicBezTo>
                      <a:pt x="1030377" y="1549717"/>
                      <a:pt x="1051256" y="1548621"/>
                      <a:pt x="1071839" y="1546497"/>
                    </a:cubicBezTo>
                    <a:cubicBezTo>
                      <a:pt x="1072496" y="1622278"/>
                      <a:pt x="1134294" y="1683733"/>
                      <a:pt x="1210218" y="1683733"/>
                    </a:cubicBezTo>
                    <a:cubicBezTo>
                      <a:pt x="1226934" y="1683733"/>
                      <a:pt x="1242641" y="1690229"/>
                      <a:pt x="1254453" y="1702041"/>
                    </a:cubicBezTo>
                    <a:cubicBezTo>
                      <a:pt x="1266254" y="1713842"/>
                      <a:pt x="1272760" y="1729520"/>
                      <a:pt x="1272760" y="1746179"/>
                    </a:cubicBezTo>
                    <a:cubicBezTo>
                      <a:pt x="1272760" y="1780669"/>
                      <a:pt x="1244708" y="1808720"/>
                      <a:pt x="1210228" y="1808720"/>
                    </a:cubicBezTo>
                    <a:cubicBezTo>
                      <a:pt x="1173366" y="1808720"/>
                      <a:pt x="1138638" y="1823037"/>
                      <a:pt x="1112101" y="1849402"/>
                    </a:cubicBezTo>
                    <a:cubicBezTo>
                      <a:pt x="1086108" y="1875595"/>
                      <a:pt x="1071792" y="1910305"/>
                      <a:pt x="1071792" y="1947157"/>
                    </a:cubicBezTo>
                    <a:cubicBezTo>
                      <a:pt x="1071792" y="1963921"/>
                      <a:pt x="1065324" y="1979589"/>
                      <a:pt x="1053579" y="1991296"/>
                    </a:cubicBezTo>
                    <a:cubicBezTo>
                      <a:pt x="1026186" y="2018594"/>
                      <a:pt x="994515" y="2008441"/>
                      <a:pt x="985447" y="2004678"/>
                    </a:cubicBezTo>
                    <a:cubicBezTo>
                      <a:pt x="976360" y="2000906"/>
                      <a:pt x="946718" y="1985609"/>
                      <a:pt x="946718" y="1947157"/>
                    </a:cubicBezTo>
                    <a:cubicBezTo>
                      <a:pt x="946718" y="1910305"/>
                      <a:pt x="932402" y="1875586"/>
                      <a:pt x="906037" y="1849030"/>
                    </a:cubicBezTo>
                    <a:cubicBezTo>
                      <a:pt x="870842" y="1814093"/>
                      <a:pt x="831018" y="1810435"/>
                      <a:pt x="807225" y="1808254"/>
                    </a:cubicBezTo>
                    <a:cubicBezTo>
                      <a:pt x="786365" y="1806339"/>
                      <a:pt x="779336" y="1805692"/>
                      <a:pt x="764153" y="1790509"/>
                    </a:cubicBezTo>
                    <a:close/>
                    <a:moveTo>
                      <a:pt x="3282372" y="4153318"/>
                    </a:moveTo>
                    <a:lnTo>
                      <a:pt x="2085499" y="4153318"/>
                    </a:lnTo>
                    <a:lnTo>
                      <a:pt x="2085499" y="3982659"/>
                    </a:lnTo>
                    <a:cubicBezTo>
                      <a:pt x="2497274" y="3924909"/>
                      <a:pt x="2899973" y="3812647"/>
                      <a:pt x="3282372" y="3648913"/>
                    </a:cubicBezTo>
                    <a:lnTo>
                      <a:pt x="3282372" y="4153309"/>
                    </a:lnTo>
                    <a:close/>
                    <a:moveTo>
                      <a:pt x="1942605" y="4000471"/>
                    </a:moveTo>
                    <a:lnTo>
                      <a:pt x="1942605" y="4153318"/>
                    </a:lnTo>
                    <a:lnTo>
                      <a:pt x="1750619" y="4153318"/>
                    </a:lnTo>
                    <a:lnTo>
                      <a:pt x="1750619" y="4017549"/>
                    </a:lnTo>
                    <a:cubicBezTo>
                      <a:pt x="1814779" y="4013205"/>
                      <a:pt x="1878778" y="4007433"/>
                      <a:pt x="1942605" y="4000471"/>
                    </a:cubicBezTo>
                    <a:close/>
                    <a:moveTo>
                      <a:pt x="606305" y="2152592"/>
                    </a:moveTo>
                    <a:lnTo>
                      <a:pt x="1004907" y="2152592"/>
                    </a:lnTo>
                    <a:cubicBezTo>
                      <a:pt x="1006869" y="2152649"/>
                      <a:pt x="1008831" y="2152887"/>
                      <a:pt x="1010784" y="2152887"/>
                    </a:cubicBezTo>
                    <a:cubicBezTo>
                      <a:pt x="1012774" y="2152887"/>
                      <a:pt x="1014746" y="2152649"/>
                      <a:pt x="1016728" y="2152592"/>
                    </a:cubicBezTo>
                    <a:lnTo>
                      <a:pt x="1412253" y="2152592"/>
                    </a:lnTo>
                    <a:cubicBezTo>
                      <a:pt x="1520028" y="2152592"/>
                      <a:pt x="1607715" y="2240270"/>
                      <a:pt x="1607715" y="2348055"/>
                    </a:cubicBezTo>
                    <a:lnTo>
                      <a:pt x="1607715" y="3472567"/>
                    </a:lnTo>
                    <a:cubicBezTo>
                      <a:pt x="1505227" y="3479729"/>
                      <a:pt x="1402785" y="3483454"/>
                      <a:pt x="1300887" y="3483454"/>
                    </a:cubicBezTo>
                    <a:lnTo>
                      <a:pt x="410842" y="3483454"/>
                    </a:lnTo>
                    <a:lnTo>
                      <a:pt x="410842" y="2348064"/>
                    </a:lnTo>
                    <a:cubicBezTo>
                      <a:pt x="410842" y="2240289"/>
                      <a:pt x="498520" y="2152602"/>
                      <a:pt x="606305" y="2152602"/>
                    </a:cubicBezTo>
                    <a:close/>
                    <a:moveTo>
                      <a:pt x="142866" y="3755850"/>
                    </a:moveTo>
                    <a:cubicBezTo>
                      <a:pt x="142866" y="3684431"/>
                      <a:pt x="200968" y="3626329"/>
                      <a:pt x="272387" y="3626329"/>
                    </a:cubicBezTo>
                    <a:lnTo>
                      <a:pt x="339033" y="3626329"/>
                    </a:lnTo>
                    <a:cubicBezTo>
                      <a:pt x="339157" y="3626329"/>
                      <a:pt x="339281" y="3626348"/>
                      <a:pt x="339405" y="3626348"/>
                    </a:cubicBezTo>
                    <a:cubicBezTo>
                      <a:pt x="339529" y="3626348"/>
                      <a:pt x="339652" y="3626329"/>
                      <a:pt x="339776" y="3626329"/>
                    </a:cubicBezTo>
                    <a:lnTo>
                      <a:pt x="1300906" y="3626329"/>
                    </a:lnTo>
                    <a:cubicBezTo>
                      <a:pt x="1425093" y="3626329"/>
                      <a:pt x="1550080" y="3620871"/>
                      <a:pt x="1675039" y="3610565"/>
                    </a:cubicBezTo>
                    <a:cubicBezTo>
                      <a:pt x="1676419" y="3610641"/>
                      <a:pt x="1677781" y="3610774"/>
                      <a:pt x="1679172" y="3610774"/>
                    </a:cubicBezTo>
                    <a:cubicBezTo>
                      <a:pt x="1684716" y="3610774"/>
                      <a:pt x="1690088" y="3610079"/>
                      <a:pt x="1695269" y="3608888"/>
                    </a:cubicBezTo>
                    <a:cubicBezTo>
                      <a:pt x="1800826" y="3599725"/>
                      <a:pt x="1906315" y="3586962"/>
                      <a:pt x="2011280" y="3570779"/>
                    </a:cubicBezTo>
                    <a:cubicBezTo>
                      <a:pt x="2012214" y="3570817"/>
                      <a:pt x="2013118" y="3570922"/>
                      <a:pt x="2014061" y="3570922"/>
                    </a:cubicBezTo>
                    <a:cubicBezTo>
                      <a:pt x="2022586" y="3570922"/>
                      <a:pt x="2030730" y="3569350"/>
                      <a:pt x="2038312" y="3566607"/>
                    </a:cubicBezTo>
                    <a:cubicBezTo>
                      <a:pt x="2682231" y="3463632"/>
                      <a:pt x="3303956" y="3231641"/>
                      <a:pt x="3788455" y="2903819"/>
                    </a:cubicBezTo>
                    <a:cubicBezTo>
                      <a:pt x="3822069" y="2881074"/>
                      <a:pt x="3840090" y="2841869"/>
                      <a:pt x="3835470" y="2801492"/>
                    </a:cubicBezTo>
                    <a:cubicBezTo>
                      <a:pt x="3830889" y="2761325"/>
                      <a:pt x="3804638" y="2727388"/>
                      <a:pt x="3766985" y="2712910"/>
                    </a:cubicBezTo>
                    <a:cubicBezTo>
                      <a:pt x="3700768" y="2687449"/>
                      <a:pt x="3686918" y="2629071"/>
                      <a:pt x="3696024" y="2582932"/>
                    </a:cubicBezTo>
                    <a:cubicBezTo>
                      <a:pt x="3704930" y="2537897"/>
                      <a:pt x="3740954" y="2485910"/>
                      <a:pt x="3813658" y="2487577"/>
                    </a:cubicBezTo>
                    <a:cubicBezTo>
                      <a:pt x="3814220" y="2487577"/>
                      <a:pt x="3814763" y="2487596"/>
                      <a:pt x="3815315" y="2487596"/>
                    </a:cubicBezTo>
                    <a:lnTo>
                      <a:pt x="4290775" y="2487539"/>
                    </a:lnTo>
                    <a:cubicBezTo>
                      <a:pt x="4321731" y="2488463"/>
                      <a:pt x="4355545" y="2504446"/>
                      <a:pt x="4381358" y="2530420"/>
                    </a:cubicBezTo>
                    <a:cubicBezTo>
                      <a:pt x="4407361" y="2556557"/>
                      <a:pt x="4421839" y="2588694"/>
                      <a:pt x="4421172" y="2618612"/>
                    </a:cubicBezTo>
                    <a:cubicBezTo>
                      <a:pt x="4421172" y="2619174"/>
                      <a:pt x="4421172" y="2619727"/>
                      <a:pt x="4421172" y="2620289"/>
                    </a:cubicBezTo>
                    <a:lnTo>
                      <a:pt x="4421172" y="3101139"/>
                    </a:lnTo>
                    <a:cubicBezTo>
                      <a:pt x="4419934" y="3139763"/>
                      <a:pt x="4388502" y="3174853"/>
                      <a:pt x="4359355" y="3194894"/>
                    </a:cubicBezTo>
                    <a:cubicBezTo>
                      <a:pt x="4328970" y="3215734"/>
                      <a:pt x="4287155" y="3221621"/>
                      <a:pt x="4252684" y="3209877"/>
                    </a:cubicBezTo>
                    <a:cubicBezTo>
                      <a:pt x="4218185" y="3198142"/>
                      <a:pt x="4193772" y="3170834"/>
                      <a:pt x="4180161" y="3128714"/>
                    </a:cubicBezTo>
                    <a:cubicBezTo>
                      <a:pt x="4169607" y="3096100"/>
                      <a:pt x="4144985" y="3070945"/>
                      <a:pt x="4112610" y="3059696"/>
                    </a:cubicBezTo>
                    <a:cubicBezTo>
                      <a:pt x="4080215" y="3048437"/>
                      <a:pt x="4045258" y="3052914"/>
                      <a:pt x="4016731" y="3071974"/>
                    </a:cubicBezTo>
                    <a:lnTo>
                      <a:pt x="3725037" y="3266807"/>
                    </a:lnTo>
                    <a:cubicBezTo>
                      <a:pt x="3030579" y="3671449"/>
                      <a:pt x="2238690" y="3885352"/>
                      <a:pt x="1434913" y="3885352"/>
                    </a:cubicBezTo>
                    <a:lnTo>
                      <a:pt x="272415" y="3885352"/>
                    </a:lnTo>
                    <a:cubicBezTo>
                      <a:pt x="200997" y="3885352"/>
                      <a:pt x="142894" y="3827249"/>
                      <a:pt x="142894" y="3755840"/>
                    </a:cubicBezTo>
                    <a:close/>
                    <a:moveTo>
                      <a:pt x="410852" y="4028255"/>
                    </a:moveTo>
                    <a:lnTo>
                      <a:pt x="1434885" y="4028255"/>
                    </a:lnTo>
                    <a:cubicBezTo>
                      <a:pt x="1492568" y="4028255"/>
                      <a:pt x="1550194" y="4027074"/>
                      <a:pt x="1607725" y="4024950"/>
                    </a:cubicBezTo>
                    <a:lnTo>
                      <a:pt x="1607725" y="4153318"/>
                    </a:lnTo>
                    <a:lnTo>
                      <a:pt x="410852" y="4153318"/>
                    </a:lnTo>
                    <a:lnTo>
                      <a:pt x="410852" y="402825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9"/>
              <p:cNvSpPr/>
              <p:nvPr/>
            </p:nvSpPr>
            <p:spPr>
              <a:xfrm>
                <a:off x="7188120" y="3450240"/>
                <a:ext cx="544820" cy="1080735"/>
              </a:xfrm>
              <a:custGeom>
                <a:avLst/>
                <a:gdLst/>
                <a:ahLst/>
                <a:cxnLst/>
                <a:rect l="l" t="t" r="r" b="b"/>
                <a:pathLst>
                  <a:path w="544820" h="1080735" extrusionOk="0">
                    <a:moveTo>
                      <a:pt x="272405" y="803853"/>
                    </a:moveTo>
                    <a:cubicBezTo>
                      <a:pt x="202206" y="803853"/>
                      <a:pt x="142894" y="759885"/>
                      <a:pt x="142894" y="707831"/>
                    </a:cubicBezTo>
                    <a:cubicBezTo>
                      <a:pt x="142894" y="668369"/>
                      <a:pt x="110909" y="636384"/>
                      <a:pt x="71447" y="636384"/>
                    </a:cubicBezTo>
                    <a:cubicBezTo>
                      <a:pt x="31985" y="636384"/>
                      <a:pt x="0" y="668369"/>
                      <a:pt x="0" y="707831"/>
                    </a:cubicBezTo>
                    <a:cubicBezTo>
                      <a:pt x="0" y="817893"/>
                      <a:pt x="85306" y="910752"/>
                      <a:pt x="200958" y="938355"/>
                    </a:cubicBezTo>
                    <a:lnTo>
                      <a:pt x="200958" y="1009288"/>
                    </a:lnTo>
                    <a:cubicBezTo>
                      <a:pt x="200958" y="1048750"/>
                      <a:pt x="232943" y="1080735"/>
                      <a:pt x="272405" y="1080735"/>
                    </a:cubicBezTo>
                    <a:cubicBezTo>
                      <a:pt x="311868" y="1080735"/>
                      <a:pt x="343852" y="1048750"/>
                      <a:pt x="343852" y="1009288"/>
                    </a:cubicBezTo>
                    <a:lnTo>
                      <a:pt x="343852" y="938355"/>
                    </a:lnTo>
                    <a:cubicBezTo>
                      <a:pt x="459505" y="910752"/>
                      <a:pt x="544820" y="817893"/>
                      <a:pt x="544820" y="707831"/>
                    </a:cubicBezTo>
                    <a:cubicBezTo>
                      <a:pt x="544820" y="576091"/>
                      <a:pt x="422614" y="468906"/>
                      <a:pt x="272405" y="468906"/>
                    </a:cubicBezTo>
                    <a:cubicBezTo>
                      <a:pt x="202206" y="468906"/>
                      <a:pt x="142894" y="424939"/>
                      <a:pt x="142894" y="372885"/>
                    </a:cubicBezTo>
                    <a:cubicBezTo>
                      <a:pt x="142894" y="320830"/>
                      <a:pt x="202206" y="276854"/>
                      <a:pt x="272405" y="276854"/>
                    </a:cubicBezTo>
                    <a:cubicBezTo>
                      <a:pt x="342605" y="276854"/>
                      <a:pt x="401926" y="320830"/>
                      <a:pt x="401926" y="372885"/>
                    </a:cubicBezTo>
                    <a:cubicBezTo>
                      <a:pt x="401926" y="412347"/>
                      <a:pt x="433911" y="444332"/>
                      <a:pt x="473373" y="444332"/>
                    </a:cubicBezTo>
                    <a:cubicBezTo>
                      <a:pt x="512836" y="444332"/>
                      <a:pt x="544820" y="412347"/>
                      <a:pt x="544820" y="372885"/>
                    </a:cubicBezTo>
                    <a:cubicBezTo>
                      <a:pt x="544820" y="262823"/>
                      <a:pt x="459505" y="169964"/>
                      <a:pt x="343852" y="142351"/>
                    </a:cubicBezTo>
                    <a:lnTo>
                      <a:pt x="343852" y="71447"/>
                    </a:lnTo>
                    <a:cubicBezTo>
                      <a:pt x="343852" y="31985"/>
                      <a:pt x="311868" y="0"/>
                      <a:pt x="272405" y="0"/>
                    </a:cubicBezTo>
                    <a:cubicBezTo>
                      <a:pt x="232943" y="0"/>
                      <a:pt x="200958" y="31985"/>
                      <a:pt x="200958" y="71447"/>
                    </a:cubicBezTo>
                    <a:lnTo>
                      <a:pt x="200958" y="142351"/>
                    </a:lnTo>
                    <a:cubicBezTo>
                      <a:pt x="85315" y="169954"/>
                      <a:pt x="0" y="262823"/>
                      <a:pt x="0" y="372885"/>
                    </a:cubicBezTo>
                    <a:cubicBezTo>
                      <a:pt x="0" y="504625"/>
                      <a:pt x="122196" y="611800"/>
                      <a:pt x="272405" y="611800"/>
                    </a:cubicBezTo>
                    <a:cubicBezTo>
                      <a:pt x="342614" y="611800"/>
                      <a:pt x="401926" y="655777"/>
                      <a:pt x="401926" y="707831"/>
                    </a:cubicBezTo>
                    <a:cubicBezTo>
                      <a:pt x="401926" y="759885"/>
                      <a:pt x="342614" y="803853"/>
                      <a:pt x="272405" y="803853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9"/>
              <p:cNvSpPr/>
              <p:nvPr/>
            </p:nvSpPr>
            <p:spPr>
              <a:xfrm>
                <a:off x="8862840" y="3115440"/>
                <a:ext cx="544830" cy="1080735"/>
              </a:xfrm>
              <a:custGeom>
                <a:avLst/>
                <a:gdLst/>
                <a:ahLst/>
                <a:cxnLst/>
                <a:rect l="l" t="t" r="r" b="b"/>
                <a:pathLst>
                  <a:path w="544830" h="1080735" extrusionOk="0">
                    <a:moveTo>
                      <a:pt x="272415" y="276854"/>
                    </a:moveTo>
                    <a:cubicBezTo>
                      <a:pt x="342623" y="276854"/>
                      <a:pt x="401936" y="320831"/>
                      <a:pt x="401936" y="372885"/>
                    </a:cubicBezTo>
                    <a:cubicBezTo>
                      <a:pt x="401936" y="412347"/>
                      <a:pt x="433921" y="444332"/>
                      <a:pt x="473383" y="444332"/>
                    </a:cubicBezTo>
                    <a:cubicBezTo>
                      <a:pt x="512845" y="444332"/>
                      <a:pt x="544830" y="412347"/>
                      <a:pt x="544830" y="372885"/>
                    </a:cubicBezTo>
                    <a:cubicBezTo>
                      <a:pt x="544830" y="262823"/>
                      <a:pt x="459514" y="169964"/>
                      <a:pt x="343862" y="142351"/>
                    </a:cubicBezTo>
                    <a:lnTo>
                      <a:pt x="343862" y="71447"/>
                    </a:lnTo>
                    <a:cubicBezTo>
                      <a:pt x="343862" y="31985"/>
                      <a:pt x="311877" y="0"/>
                      <a:pt x="272415" y="0"/>
                    </a:cubicBezTo>
                    <a:cubicBezTo>
                      <a:pt x="232953" y="0"/>
                      <a:pt x="200968" y="31985"/>
                      <a:pt x="200968" y="71447"/>
                    </a:cubicBezTo>
                    <a:lnTo>
                      <a:pt x="200968" y="142351"/>
                    </a:lnTo>
                    <a:cubicBezTo>
                      <a:pt x="85315" y="169955"/>
                      <a:pt x="0" y="262823"/>
                      <a:pt x="0" y="372885"/>
                    </a:cubicBezTo>
                    <a:cubicBezTo>
                      <a:pt x="0" y="504625"/>
                      <a:pt x="122205" y="611800"/>
                      <a:pt x="272415" y="611800"/>
                    </a:cubicBezTo>
                    <a:cubicBezTo>
                      <a:pt x="342623" y="611800"/>
                      <a:pt x="401936" y="655777"/>
                      <a:pt x="401936" y="707831"/>
                    </a:cubicBezTo>
                    <a:cubicBezTo>
                      <a:pt x="401936" y="759885"/>
                      <a:pt x="342623" y="803853"/>
                      <a:pt x="272415" y="803853"/>
                    </a:cubicBezTo>
                    <a:cubicBezTo>
                      <a:pt x="202206" y="803853"/>
                      <a:pt x="142894" y="759885"/>
                      <a:pt x="142894" y="707831"/>
                    </a:cubicBezTo>
                    <a:cubicBezTo>
                      <a:pt x="142894" y="668369"/>
                      <a:pt x="110909" y="636384"/>
                      <a:pt x="71447" y="636384"/>
                    </a:cubicBezTo>
                    <a:cubicBezTo>
                      <a:pt x="31985" y="636384"/>
                      <a:pt x="0" y="668369"/>
                      <a:pt x="0" y="707831"/>
                    </a:cubicBezTo>
                    <a:cubicBezTo>
                      <a:pt x="0" y="817893"/>
                      <a:pt x="85315" y="910752"/>
                      <a:pt x="200968" y="938355"/>
                    </a:cubicBezTo>
                    <a:lnTo>
                      <a:pt x="200968" y="1009288"/>
                    </a:lnTo>
                    <a:cubicBezTo>
                      <a:pt x="200968" y="1048750"/>
                      <a:pt x="232953" y="1080735"/>
                      <a:pt x="272415" y="1080735"/>
                    </a:cubicBezTo>
                    <a:cubicBezTo>
                      <a:pt x="311877" y="1080735"/>
                      <a:pt x="343862" y="1048750"/>
                      <a:pt x="343862" y="1009288"/>
                    </a:cubicBezTo>
                    <a:lnTo>
                      <a:pt x="343862" y="938355"/>
                    </a:lnTo>
                    <a:cubicBezTo>
                      <a:pt x="459514" y="910752"/>
                      <a:pt x="544830" y="817893"/>
                      <a:pt x="544830" y="707831"/>
                    </a:cubicBezTo>
                    <a:cubicBezTo>
                      <a:pt x="544830" y="576091"/>
                      <a:pt x="422624" y="468906"/>
                      <a:pt x="272415" y="468906"/>
                    </a:cubicBezTo>
                    <a:cubicBezTo>
                      <a:pt x="202206" y="468906"/>
                      <a:pt x="142894" y="424939"/>
                      <a:pt x="142894" y="372885"/>
                    </a:cubicBezTo>
                    <a:cubicBezTo>
                      <a:pt x="142894" y="320831"/>
                      <a:pt x="202206" y="276854"/>
                      <a:pt x="272415" y="27685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9"/>
              <p:cNvSpPr/>
              <p:nvPr/>
            </p:nvSpPr>
            <p:spPr>
              <a:xfrm>
                <a:off x="7188120" y="1842840"/>
                <a:ext cx="544821" cy="544811"/>
              </a:xfrm>
              <a:custGeom>
                <a:avLst/>
                <a:gdLst/>
                <a:ahLst/>
                <a:cxnLst/>
                <a:rect l="l" t="t" r="r" b="b"/>
                <a:pathLst>
                  <a:path w="544821" h="544811" extrusionOk="0">
                    <a:moveTo>
                      <a:pt x="544821" y="272405"/>
                    </a:moveTo>
                    <a:cubicBezTo>
                      <a:pt x="544821" y="122196"/>
                      <a:pt x="422615" y="0"/>
                      <a:pt x="272405" y="0"/>
                    </a:cubicBezTo>
                    <a:cubicBezTo>
                      <a:pt x="122197" y="0"/>
                      <a:pt x="0" y="122206"/>
                      <a:pt x="0" y="272405"/>
                    </a:cubicBezTo>
                    <a:cubicBezTo>
                      <a:pt x="0" y="422605"/>
                      <a:pt x="122197" y="544811"/>
                      <a:pt x="272405" y="544811"/>
                    </a:cubicBezTo>
                    <a:cubicBezTo>
                      <a:pt x="422615" y="544811"/>
                      <a:pt x="544821" y="422605"/>
                      <a:pt x="544821" y="272405"/>
                    </a:cubicBezTo>
                    <a:close/>
                    <a:moveTo>
                      <a:pt x="142903" y="272405"/>
                    </a:moveTo>
                    <a:cubicBezTo>
                      <a:pt x="142903" y="200987"/>
                      <a:pt x="201006" y="142894"/>
                      <a:pt x="272415" y="142894"/>
                    </a:cubicBezTo>
                    <a:cubicBezTo>
                      <a:pt x="343824" y="142894"/>
                      <a:pt x="401936" y="200997"/>
                      <a:pt x="401936" y="272405"/>
                    </a:cubicBezTo>
                    <a:cubicBezTo>
                      <a:pt x="401936" y="343814"/>
                      <a:pt x="343834" y="401917"/>
                      <a:pt x="272415" y="401917"/>
                    </a:cubicBezTo>
                    <a:cubicBezTo>
                      <a:pt x="200996" y="401917"/>
                      <a:pt x="142903" y="343814"/>
                      <a:pt x="142903" y="272405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9"/>
              <p:cNvSpPr/>
              <p:nvPr/>
            </p:nvSpPr>
            <p:spPr>
              <a:xfrm>
                <a:off x="8862840" y="1972440"/>
                <a:ext cx="544820" cy="544811"/>
              </a:xfrm>
              <a:custGeom>
                <a:avLst/>
                <a:gdLst/>
                <a:ahLst/>
                <a:cxnLst/>
                <a:rect l="l" t="t" r="r" b="b"/>
                <a:pathLst>
                  <a:path w="544820" h="544811" extrusionOk="0">
                    <a:moveTo>
                      <a:pt x="272405" y="544811"/>
                    </a:moveTo>
                    <a:cubicBezTo>
                      <a:pt x="422614" y="544811"/>
                      <a:pt x="544820" y="422605"/>
                      <a:pt x="544820" y="272405"/>
                    </a:cubicBezTo>
                    <a:cubicBezTo>
                      <a:pt x="544820" y="122206"/>
                      <a:pt x="422614" y="0"/>
                      <a:pt x="272405" y="0"/>
                    </a:cubicBezTo>
                    <a:cubicBezTo>
                      <a:pt x="122196" y="0"/>
                      <a:pt x="0" y="122206"/>
                      <a:pt x="0" y="272405"/>
                    </a:cubicBezTo>
                    <a:cubicBezTo>
                      <a:pt x="0" y="422605"/>
                      <a:pt x="122196" y="544811"/>
                      <a:pt x="272405" y="544811"/>
                    </a:cubicBezTo>
                    <a:close/>
                    <a:moveTo>
                      <a:pt x="272405" y="142894"/>
                    </a:moveTo>
                    <a:cubicBezTo>
                      <a:pt x="343824" y="142894"/>
                      <a:pt x="401926" y="200997"/>
                      <a:pt x="401926" y="272405"/>
                    </a:cubicBezTo>
                    <a:cubicBezTo>
                      <a:pt x="401926" y="343814"/>
                      <a:pt x="343824" y="401917"/>
                      <a:pt x="272405" y="401917"/>
                    </a:cubicBezTo>
                    <a:cubicBezTo>
                      <a:pt x="200987" y="401917"/>
                      <a:pt x="142894" y="343814"/>
                      <a:pt x="142894" y="272405"/>
                    </a:cubicBezTo>
                    <a:cubicBezTo>
                      <a:pt x="142894" y="200997"/>
                      <a:pt x="200996" y="142894"/>
                      <a:pt x="272405" y="14289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54;p9"/>
            <p:cNvSpPr/>
            <p:nvPr/>
          </p:nvSpPr>
          <p:spPr>
            <a:xfrm>
              <a:off x="7499300" y="1437238"/>
              <a:ext cx="477900" cy="477900"/>
            </a:xfrm>
            <a:prstGeom prst="star8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>
            <a:spLocks noGrp="1"/>
          </p:cNvSpPr>
          <p:nvPr>
            <p:ph type="pic" idx="2"/>
          </p:nvPr>
        </p:nvSpPr>
        <p:spPr>
          <a:xfrm>
            <a:off x="50" y="-12000"/>
            <a:ext cx="9144000" cy="51555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10"/>
          <p:cNvSpPr txBox="1">
            <a:spLocks noGrp="1"/>
          </p:cNvSpPr>
          <p:nvPr>
            <p:ph type="body" idx="1"/>
          </p:nvPr>
        </p:nvSpPr>
        <p:spPr>
          <a:xfrm>
            <a:off x="713225" y="3852900"/>
            <a:ext cx="2582700" cy="750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Montagu Slab"/>
              <a:buNone/>
              <a:defRPr sz="1900">
                <a:latin typeface="Montagu Slab"/>
                <a:ea typeface="Montagu Slab"/>
                <a:cs typeface="Montagu Slab"/>
                <a:sym typeface="Montagu Slab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>
            <a:spLocks noGrp="1"/>
          </p:cNvSpPr>
          <p:nvPr>
            <p:ph type="pic" idx="2"/>
          </p:nvPr>
        </p:nvSpPr>
        <p:spPr>
          <a:xfrm>
            <a:off x="50" y="-12000"/>
            <a:ext cx="9144000" cy="51555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1"/>
          <p:cNvSpPr txBox="1">
            <a:spLocks noGrp="1"/>
          </p:cNvSpPr>
          <p:nvPr>
            <p:ph type="title" hasCustomPrompt="1"/>
          </p:nvPr>
        </p:nvSpPr>
        <p:spPr>
          <a:xfrm>
            <a:off x="713225" y="979575"/>
            <a:ext cx="3860100" cy="9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55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1"/>
          </p:nvPr>
        </p:nvSpPr>
        <p:spPr>
          <a:xfrm>
            <a:off x="713225" y="2933275"/>
            <a:ext cx="18519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7025" y="463300"/>
            <a:ext cx="77301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7025" y="1084375"/>
            <a:ext cx="7730100" cy="19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  <p:sldLayoutId id="2147483666" r:id="rId13"/>
    <p:sldLayoutId id="2147483667" r:id="rId14"/>
    <p:sldLayoutId id="2147483668" r:id="rId15"/>
    <p:sldLayoutId id="2147483669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ender-pay-gap.service.gov.uk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bbc.com/news/business-5610757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4898" b="4889"/>
          <a:stretch/>
        </p:blipFill>
        <p:spPr>
          <a:xfrm>
            <a:off x="50" y="-12000"/>
            <a:ext cx="9144000" cy="5155500"/>
          </a:xfrm>
          <a:prstGeom prst="rect">
            <a:avLst/>
          </a:prstGeom>
        </p:spPr>
      </p:pic>
      <p:sp>
        <p:nvSpPr>
          <p:cNvPr id="169" name="Google Shape;169;p27"/>
          <p:cNvSpPr txBox="1">
            <a:spLocks noGrp="1"/>
          </p:cNvSpPr>
          <p:nvPr>
            <p:ph type="ctrTitle"/>
          </p:nvPr>
        </p:nvSpPr>
        <p:spPr>
          <a:xfrm>
            <a:off x="4189075" y="1044875"/>
            <a:ext cx="4377024" cy="18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/>
              <a:t>Are Women Really Paid Less Than Men?</a:t>
            </a:r>
            <a:endParaRPr lang="en-US" sz="3500" b="1" dirty="0"/>
          </a:p>
        </p:txBody>
      </p:sp>
      <p:sp>
        <p:nvSpPr>
          <p:cNvPr id="170" name="Google Shape;170;p27"/>
          <p:cNvSpPr txBox="1">
            <a:spLocks noGrp="1"/>
          </p:cNvSpPr>
          <p:nvPr>
            <p:ph type="subTitle" idx="1"/>
          </p:nvPr>
        </p:nvSpPr>
        <p:spPr>
          <a:xfrm>
            <a:off x="5843750" y="3479574"/>
            <a:ext cx="2415900" cy="924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Ali Osama Alnawakhtha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DAB-6</a:t>
            </a:r>
            <a:endParaRPr dirty="0"/>
          </a:p>
        </p:txBody>
      </p:sp>
      <p:cxnSp>
        <p:nvCxnSpPr>
          <p:cNvPr id="171" name="Google Shape;171;p27"/>
          <p:cNvCxnSpPr/>
          <p:nvPr/>
        </p:nvCxnSpPr>
        <p:spPr>
          <a:xfrm rot="10800000">
            <a:off x="3416575" y="3147800"/>
            <a:ext cx="682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Google Shape;172;p27">
            <a:hlinkClick r:id="" action="ppaction://hlinkshowjump?jump=nextslide"/>
          </p:cNvPr>
          <p:cNvSpPr/>
          <p:nvPr/>
        </p:nvSpPr>
        <p:spPr>
          <a:xfrm>
            <a:off x="8496300" y="221285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173" name="Google Shape;173;p27">
            <a:hlinkClick r:id="" action="ppaction://hlinkshowjump?jump=nextslide"/>
          </p:cNvPr>
          <p:cNvCxnSpPr/>
          <p:nvPr/>
        </p:nvCxnSpPr>
        <p:spPr>
          <a:xfrm>
            <a:off x="8705850" y="384950"/>
            <a:ext cx="0" cy="823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74" name="Google Shape;174;p27"/>
          <p:cNvGrpSpPr/>
          <p:nvPr/>
        </p:nvGrpSpPr>
        <p:grpSpPr>
          <a:xfrm>
            <a:off x="4189075" y="3411625"/>
            <a:ext cx="1508700" cy="687000"/>
            <a:chOff x="4189075" y="3411625"/>
            <a:chExt cx="1508700" cy="687000"/>
          </a:xfrm>
        </p:grpSpPr>
        <p:sp>
          <p:nvSpPr>
            <p:cNvPr id="175" name="Google Shape;175;p27"/>
            <p:cNvSpPr/>
            <p:nvPr/>
          </p:nvSpPr>
          <p:spPr>
            <a:xfrm rot="5400000">
              <a:off x="4599925" y="3000775"/>
              <a:ext cx="687000" cy="15087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5013244" y="3759369"/>
              <a:ext cx="501466" cy="261557"/>
            </a:xfrm>
            <a:custGeom>
              <a:avLst/>
              <a:gdLst/>
              <a:ahLst/>
              <a:cxnLst/>
              <a:rect l="l" t="t" r="r" b="b"/>
              <a:pathLst>
                <a:path w="6223749" h="3213592" extrusionOk="0">
                  <a:moveTo>
                    <a:pt x="6072552" y="595722"/>
                  </a:moveTo>
                  <a:cubicBezTo>
                    <a:pt x="6011915" y="503787"/>
                    <a:pt x="5919075" y="441703"/>
                    <a:pt x="5810986" y="420633"/>
                  </a:cubicBezTo>
                  <a:cubicBezTo>
                    <a:pt x="5806813" y="281521"/>
                    <a:pt x="5741291" y="148113"/>
                    <a:pt x="5639707" y="75466"/>
                  </a:cubicBezTo>
                  <a:cubicBezTo>
                    <a:pt x="5551115" y="12135"/>
                    <a:pt x="5443454" y="-12535"/>
                    <a:pt x="5336546" y="6020"/>
                  </a:cubicBezTo>
                  <a:cubicBezTo>
                    <a:pt x="5229027" y="24679"/>
                    <a:pt x="5135311" y="84725"/>
                    <a:pt x="5072655" y="175060"/>
                  </a:cubicBezTo>
                  <a:lnTo>
                    <a:pt x="4505518" y="992848"/>
                  </a:lnTo>
                  <a:cubicBezTo>
                    <a:pt x="4500298" y="1000363"/>
                    <a:pt x="4493287" y="1007345"/>
                    <a:pt x="4484667" y="1013593"/>
                  </a:cubicBezTo>
                  <a:cubicBezTo>
                    <a:pt x="4471047" y="1023452"/>
                    <a:pt x="4460664" y="1036472"/>
                    <a:pt x="4453968" y="1051093"/>
                  </a:cubicBezTo>
                  <a:lnTo>
                    <a:pt x="4322142" y="1037968"/>
                  </a:lnTo>
                  <a:cubicBezTo>
                    <a:pt x="4373149" y="975827"/>
                    <a:pt x="4407315" y="899169"/>
                    <a:pt x="4417621" y="814549"/>
                  </a:cubicBezTo>
                  <a:cubicBezTo>
                    <a:pt x="4446263" y="579549"/>
                    <a:pt x="4284652" y="367332"/>
                    <a:pt x="4049708" y="331422"/>
                  </a:cubicBezTo>
                  <a:lnTo>
                    <a:pt x="2667640" y="120091"/>
                  </a:lnTo>
                  <a:cubicBezTo>
                    <a:pt x="2486027" y="92288"/>
                    <a:pt x="2303433" y="135207"/>
                    <a:pt x="2153471" y="240878"/>
                  </a:cubicBezTo>
                  <a:lnTo>
                    <a:pt x="1492646" y="706469"/>
                  </a:lnTo>
                  <a:lnTo>
                    <a:pt x="1457575" y="656958"/>
                  </a:lnTo>
                  <a:cubicBezTo>
                    <a:pt x="1421170" y="605561"/>
                    <a:pt x="1366754" y="571614"/>
                    <a:pt x="1304356" y="561375"/>
                  </a:cubicBezTo>
                  <a:cubicBezTo>
                    <a:pt x="1242443" y="551221"/>
                    <a:pt x="1179997" y="565680"/>
                    <a:pt x="1128581" y="602094"/>
                  </a:cubicBezTo>
                  <a:lnTo>
                    <a:pt x="830258" y="813397"/>
                  </a:lnTo>
                  <a:cubicBezTo>
                    <a:pt x="830258" y="813397"/>
                    <a:pt x="830230" y="813416"/>
                    <a:pt x="830211" y="813435"/>
                  </a:cubicBezTo>
                  <a:lnTo>
                    <a:pt x="102167" y="1329099"/>
                  </a:lnTo>
                  <a:cubicBezTo>
                    <a:pt x="-5637" y="1405471"/>
                    <a:pt x="-32421" y="1553584"/>
                    <a:pt x="42455" y="1659293"/>
                  </a:cubicBezTo>
                  <a:lnTo>
                    <a:pt x="1065107" y="3103121"/>
                  </a:lnTo>
                  <a:cubicBezTo>
                    <a:pt x="1110388" y="3167053"/>
                    <a:pt x="1182636" y="3201057"/>
                    <a:pt x="1256531" y="3201057"/>
                  </a:cubicBezTo>
                  <a:cubicBezTo>
                    <a:pt x="1304813" y="3201057"/>
                    <a:pt x="1353800" y="3186531"/>
                    <a:pt x="1396405" y="3156356"/>
                  </a:cubicBezTo>
                  <a:lnTo>
                    <a:pt x="2124496" y="2640654"/>
                  </a:lnTo>
                  <a:cubicBezTo>
                    <a:pt x="2124496" y="2640654"/>
                    <a:pt x="2124525" y="2640635"/>
                    <a:pt x="2124544" y="2640616"/>
                  </a:cubicBezTo>
                  <a:lnTo>
                    <a:pt x="2422838" y="2429351"/>
                  </a:lnTo>
                  <a:cubicBezTo>
                    <a:pt x="2529356" y="2353884"/>
                    <a:pt x="2555112" y="2206495"/>
                    <a:pt x="2480245" y="2100796"/>
                  </a:cubicBezTo>
                  <a:lnTo>
                    <a:pt x="2480245" y="2100796"/>
                  </a:lnTo>
                  <a:cubicBezTo>
                    <a:pt x="2480245" y="2100796"/>
                    <a:pt x="2456166" y="2066791"/>
                    <a:pt x="2456166" y="2066791"/>
                  </a:cubicBezTo>
                  <a:cubicBezTo>
                    <a:pt x="2717446" y="1936604"/>
                    <a:pt x="3006749" y="1870129"/>
                    <a:pt x="3298795" y="1873329"/>
                  </a:cubicBezTo>
                  <a:lnTo>
                    <a:pt x="4543599" y="1888493"/>
                  </a:lnTo>
                  <a:cubicBezTo>
                    <a:pt x="4776294" y="1894332"/>
                    <a:pt x="5008523" y="1823628"/>
                    <a:pt x="5198328" y="1689906"/>
                  </a:cubicBezTo>
                  <a:lnTo>
                    <a:pt x="5961385" y="1152277"/>
                  </a:lnTo>
                  <a:cubicBezTo>
                    <a:pt x="6141446" y="1025423"/>
                    <a:pt x="6191328" y="775735"/>
                    <a:pt x="6072552" y="595703"/>
                  </a:cubicBezTo>
                  <a:close/>
                  <a:moveTo>
                    <a:pt x="5229208" y="283616"/>
                  </a:moveTo>
                  <a:cubicBezTo>
                    <a:pt x="5262565" y="235506"/>
                    <a:pt x="5312256" y="203587"/>
                    <a:pt x="5369121" y="193710"/>
                  </a:cubicBezTo>
                  <a:cubicBezTo>
                    <a:pt x="5381313" y="191595"/>
                    <a:pt x="5393524" y="190557"/>
                    <a:pt x="5405649" y="190557"/>
                  </a:cubicBezTo>
                  <a:cubicBezTo>
                    <a:pt x="5449502" y="190557"/>
                    <a:pt x="5492279" y="204235"/>
                    <a:pt x="5528902" y="230429"/>
                  </a:cubicBezTo>
                  <a:cubicBezTo>
                    <a:pt x="5568193" y="258537"/>
                    <a:pt x="5598483" y="309534"/>
                    <a:pt x="5612380" y="366474"/>
                  </a:cubicBezTo>
                  <a:cubicBezTo>
                    <a:pt x="5571851" y="379009"/>
                    <a:pt x="5533323" y="397897"/>
                    <a:pt x="5498204" y="422634"/>
                  </a:cubicBezTo>
                  <a:lnTo>
                    <a:pt x="4783657" y="926068"/>
                  </a:lnTo>
                  <a:lnTo>
                    <a:pt x="5229199" y="283616"/>
                  </a:lnTo>
                  <a:close/>
                  <a:moveTo>
                    <a:pt x="1286296" y="3000908"/>
                  </a:moveTo>
                  <a:cubicBezTo>
                    <a:pt x="1264217" y="3016549"/>
                    <a:pt x="1234718" y="3013015"/>
                    <a:pt x="1220564" y="2993022"/>
                  </a:cubicBezTo>
                  <a:lnTo>
                    <a:pt x="197903" y="1549184"/>
                  </a:lnTo>
                  <a:cubicBezTo>
                    <a:pt x="183749" y="1529191"/>
                    <a:pt x="190188" y="1500197"/>
                    <a:pt x="212276" y="1484557"/>
                  </a:cubicBezTo>
                  <a:lnTo>
                    <a:pt x="862634" y="1023918"/>
                  </a:lnTo>
                  <a:lnTo>
                    <a:pt x="1936654" y="2540260"/>
                  </a:lnTo>
                  <a:lnTo>
                    <a:pt x="1286296" y="3000908"/>
                  </a:lnTo>
                  <a:close/>
                  <a:moveTo>
                    <a:pt x="2312720" y="2273913"/>
                  </a:moveTo>
                  <a:lnTo>
                    <a:pt x="2092121" y="2430151"/>
                  </a:lnTo>
                  <a:lnTo>
                    <a:pt x="1018101" y="913809"/>
                  </a:lnTo>
                  <a:lnTo>
                    <a:pt x="1238700" y="757561"/>
                  </a:lnTo>
                  <a:cubicBezTo>
                    <a:pt x="1248977" y="750284"/>
                    <a:pt x="1261350" y="747379"/>
                    <a:pt x="1273523" y="749379"/>
                  </a:cubicBezTo>
                  <a:cubicBezTo>
                    <a:pt x="1280314" y="750494"/>
                    <a:pt x="1293059" y="754275"/>
                    <a:pt x="1302127" y="767086"/>
                  </a:cubicBezTo>
                  <a:lnTo>
                    <a:pt x="1392081" y="894083"/>
                  </a:lnTo>
                  <a:cubicBezTo>
                    <a:pt x="1392081" y="894083"/>
                    <a:pt x="1392100" y="894112"/>
                    <a:pt x="1392109" y="894131"/>
                  </a:cubicBezTo>
                  <a:lnTo>
                    <a:pt x="2238167" y="2088651"/>
                  </a:lnTo>
                  <a:cubicBezTo>
                    <a:pt x="2238206" y="2088709"/>
                    <a:pt x="2238253" y="2088756"/>
                    <a:pt x="2238301" y="2088813"/>
                  </a:cubicBezTo>
                  <a:lnTo>
                    <a:pt x="2324788" y="2210914"/>
                  </a:lnTo>
                  <a:cubicBezTo>
                    <a:pt x="2338952" y="2230907"/>
                    <a:pt x="2333532" y="2259168"/>
                    <a:pt x="2312729" y="2273913"/>
                  </a:cubicBezTo>
                  <a:close/>
                  <a:moveTo>
                    <a:pt x="5851667" y="996563"/>
                  </a:moveTo>
                  <a:lnTo>
                    <a:pt x="5088619" y="1534192"/>
                  </a:lnTo>
                  <a:cubicBezTo>
                    <a:pt x="4931838" y="1644643"/>
                    <a:pt x="4739642" y="1702889"/>
                    <a:pt x="4547714" y="1698050"/>
                  </a:cubicBezTo>
                  <a:cubicBezTo>
                    <a:pt x="4547313" y="1698050"/>
                    <a:pt x="4546904" y="1698031"/>
                    <a:pt x="4546504" y="1698031"/>
                  </a:cubicBezTo>
                  <a:lnTo>
                    <a:pt x="3301110" y="1682858"/>
                  </a:lnTo>
                  <a:cubicBezTo>
                    <a:pt x="2968954" y="1678838"/>
                    <a:pt x="2639856" y="1756953"/>
                    <a:pt x="2344733" y="1909477"/>
                  </a:cubicBezTo>
                  <a:lnTo>
                    <a:pt x="1602755" y="861927"/>
                  </a:lnTo>
                  <a:lnTo>
                    <a:pt x="2263199" y="396611"/>
                  </a:lnTo>
                  <a:cubicBezTo>
                    <a:pt x="2372737" y="319440"/>
                    <a:pt x="2506144" y="288131"/>
                    <a:pt x="2638846" y="308400"/>
                  </a:cubicBezTo>
                  <a:lnTo>
                    <a:pt x="4020914" y="519732"/>
                  </a:lnTo>
                  <a:cubicBezTo>
                    <a:pt x="4153426" y="539991"/>
                    <a:pt x="4244618" y="659358"/>
                    <a:pt x="4228512" y="791508"/>
                  </a:cubicBezTo>
                  <a:cubicBezTo>
                    <a:pt x="4214138" y="909542"/>
                    <a:pt x="4117069" y="1000087"/>
                    <a:pt x="3997711" y="1006811"/>
                  </a:cubicBezTo>
                  <a:cubicBezTo>
                    <a:pt x="3995263" y="1006945"/>
                    <a:pt x="3992873" y="1007249"/>
                    <a:pt x="3990482" y="1007564"/>
                  </a:cubicBezTo>
                  <a:lnTo>
                    <a:pt x="3474751" y="966359"/>
                  </a:lnTo>
                  <a:cubicBezTo>
                    <a:pt x="3422544" y="962206"/>
                    <a:pt x="3376415" y="1001287"/>
                    <a:pt x="3372224" y="1053732"/>
                  </a:cubicBezTo>
                  <a:cubicBezTo>
                    <a:pt x="3368033" y="1106167"/>
                    <a:pt x="3407142" y="1152068"/>
                    <a:pt x="3459587" y="1156259"/>
                  </a:cubicBezTo>
                  <a:lnTo>
                    <a:pt x="4107020" y="1207979"/>
                  </a:lnTo>
                  <a:lnTo>
                    <a:pt x="4616579" y="1258710"/>
                  </a:lnTo>
                  <a:cubicBezTo>
                    <a:pt x="4682968" y="1265339"/>
                    <a:pt x="4749548" y="1247832"/>
                    <a:pt x="4804098" y="1209399"/>
                  </a:cubicBezTo>
                  <a:lnTo>
                    <a:pt x="5607931" y="643061"/>
                  </a:lnTo>
                  <a:cubicBezTo>
                    <a:pt x="5656290" y="608981"/>
                    <a:pt x="5715041" y="596284"/>
                    <a:pt x="5773295" y="607314"/>
                  </a:cubicBezTo>
                  <a:cubicBezTo>
                    <a:pt x="5831293" y="618277"/>
                    <a:pt x="5881090" y="651405"/>
                    <a:pt x="5913541" y="700592"/>
                  </a:cubicBezTo>
                  <a:cubicBezTo>
                    <a:pt x="5913541" y="700592"/>
                    <a:pt x="5913541" y="700592"/>
                    <a:pt x="5913541" y="700592"/>
                  </a:cubicBezTo>
                  <a:cubicBezTo>
                    <a:pt x="5976206" y="795595"/>
                    <a:pt x="5948460" y="928344"/>
                    <a:pt x="5851667" y="9965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5384495" y="3512624"/>
              <a:ext cx="50037" cy="85117"/>
            </a:xfrm>
            <a:custGeom>
              <a:avLst/>
              <a:gdLst/>
              <a:ahLst/>
              <a:cxnLst/>
              <a:rect l="l" t="t" r="r" b="b"/>
              <a:pathLst>
                <a:path w="611705" h="1040549" extrusionOk="0">
                  <a:moveTo>
                    <a:pt x="332022" y="1040540"/>
                  </a:moveTo>
                  <a:cubicBezTo>
                    <a:pt x="352596" y="1040540"/>
                    <a:pt x="369332" y="1023804"/>
                    <a:pt x="369332" y="1003230"/>
                  </a:cubicBezTo>
                  <a:lnTo>
                    <a:pt x="369332" y="970807"/>
                  </a:lnTo>
                  <a:cubicBezTo>
                    <a:pt x="369332" y="968759"/>
                    <a:pt x="370865" y="967026"/>
                    <a:pt x="372942" y="966645"/>
                  </a:cubicBezTo>
                  <a:cubicBezTo>
                    <a:pt x="524665" y="938936"/>
                    <a:pt x="611705" y="840867"/>
                    <a:pt x="611705" y="697554"/>
                  </a:cubicBezTo>
                  <a:cubicBezTo>
                    <a:pt x="611705" y="536553"/>
                    <a:pt x="488214" y="476279"/>
                    <a:pt x="372475" y="432406"/>
                  </a:cubicBezTo>
                  <a:lnTo>
                    <a:pt x="372475" y="432406"/>
                  </a:lnTo>
                  <a:cubicBezTo>
                    <a:pt x="370570" y="431683"/>
                    <a:pt x="369342" y="429901"/>
                    <a:pt x="369342" y="427882"/>
                  </a:cubicBezTo>
                  <a:lnTo>
                    <a:pt x="368770" y="211484"/>
                  </a:lnTo>
                  <a:cubicBezTo>
                    <a:pt x="410823" y="215227"/>
                    <a:pt x="433835" y="222190"/>
                    <a:pt x="475764" y="243935"/>
                  </a:cubicBezTo>
                  <a:cubicBezTo>
                    <a:pt x="493481" y="253117"/>
                    <a:pt x="506282" y="259747"/>
                    <a:pt x="521589" y="259747"/>
                  </a:cubicBezTo>
                  <a:cubicBezTo>
                    <a:pt x="568109" y="259747"/>
                    <a:pt x="588235" y="198339"/>
                    <a:pt x="588235" y="167011"/>
                  </a:cubicBezTo>
                  <a:cubicBezTo>
                    <a:pt x="588235" y="84363"/>
                    <a:pt x="422767" y="70304"/>
                    <a:pt x="372056" y="67951"/>
                  </a:cubicBezTo>
                  <a:cubicBezTo>
                    <a:pt x="370532" y="67885"/>
                    <a:pt x="369342" y="66656"/>
                    <a:pt x="369342" y="65170"/>
                  </a:cubicBezTo>
                  <a:lnTo>
                    <a:pt x="369342" y="37309"/>
                  </a:lnTo>
                  <a:cubicBezTo>
                    <a:pt x="369342" y="16735"/>
                    <a:pt x="352606" y="0"/>
                    <a:pt x="332032" y="0"/>
                  </a:cubicBezTo>
                  <a:lnTo>
                    <a:pt x="298313" y="0"/>
                  </a:lnTo>
                  <a:cubicBezTo>
                    <a:pt x="277739" y="0"/>
                    <a:pt x="260985" y="16735"/>
                    <a:pt x="260985" y="37309"/>
                  </a:cubicBezTo>
                  <a:lnTo>
                    <a:pt x="260985" y="70942"/>
                  </a:lnTo>
                  <a:cubicBezTo>
                    <a:pt x="260985" y="72314"/>
                    <a:pt x="260023" y="73428"/>
                    <a:pt x="258613" y="73695"/>
                  </a:cubicBezTo>
                  <a:cubicBezTo>
                    <a:pt x="187909" y="86011"/>
                    <a:pt x="23469" y="134931"/>
                    <a:pt x="23469" y="322145"/>
                  </a:cubicBezTo>
                  <a:cubicBezTo>
                    <a:pt x="23469" y="481165"/>
                    <a:pt x="166802" y="536010"/>
                    <a:pt x="260985" y="571395"/>
                  </a:cubicBezTo>
                  <a:lnTo>
                    <a:pt x="260985" y="811806"/>
                  </a:lnTo>
                  <a:cubicBezTo>
                    <a:pt x="260985" y="812768"/>
                    <a:pt x="260385" y="813359"/>
                    <a:pt x="260147" y="813549"/>
                  </a:cubicBezTo>
                  <a:cubicBezTo>
                    <a:pt x="259804" y="813826"/>
                    <a:pt x="259232" y="814111"/>
                    <a:pt x="258509" y="813978"/>
                  </a:cubicBezTo>
                  <a:cubicBezTo>
                    <a:pt x="211903" y="803720"/>
                    <a:pt x="179527" y="782384"/>
                    <a:pt x="142046" y="755561"/>
                  </a:cubicBezTo>
                  <a:cubicBezTo>
                    <a:pt x="117005" y="737626"/>
                    <a:pt x="95383" y="722138"/>
                    <a:pt x="74495" y="722138"/>
                  </a:cubicBezTo>
                  <a:cubicBezTo>
                    <a:pt x="33357" y="722138"/>
                    <a:pt x="0" y="779821"/>
                    <a:pt x="0" y="817474"/>
                  </a:cubicBezTo>
                  <a:cubicBezTo>
                    <a:pt x="0" y="891045"/>
                    <a:pt x="120082" y="963282"/>
                    <a:pt x="256937" y="972074"/>
                  </a:cubicBezTo>
                  <a:cubicBezTo>
                    <a:pt x="259252" y="972236"/>
                    <a:pt x="260985" y="974017"/>
                    <a:pt x="260985" y="976265"/>
                  </a:cubicBezTo>
                  <a:lnTo>
                    <a:pt x="260985" y="1003240"/>
                  </a:lnTo>
                  <a:cubicBezTo>
                    <a:pt x="260985" y="1023814"/>
                    <a:pt x="277739" y="1040549"/>
                    <a:pt x="298313" y="1040549"/>
                  </a:cubicBezTo>
                  <a:lnTo>
                    <a:pt x="332032" y="1040549"/>
                  </a:lnTo>
                  <a:close/>
                  <a:moveTo>
                    <a:pt x="369332" y="616610"/>
                  </a:moveTo>
                  <a:cubicBezTo>
                    <a:pt x="424891" y="644690"/>
                    <a:pt x="449714" y="676123"/>
                    <a:pt x="449714" y="718385"/>
                  </a:cubicBezTo>
                  <a:cubicBezTo>
                    <a:pt x="449714" y="763105"/>
                    <a:pt x="422958" y="795014"/>
                    <a:pt x="372332" y="810730"/>
                  </a:cubicBezTo>
                  <a:cubicBezTo>
                    <a:pt x="371228" y="811035"/>
                    <a:pt x="370475" y="810587"/>
                    <a:pt x="370208" y="810358"/>
                  </a:cubicBezTo>
                  <a:cubicBezTo>
                    <a:pt x="369818" y="810082"/>
                    <a:pt x="369332" y="809549"/>
                    <a:pt x="369332" y="808682"/>
                  </a:cubicBezTo>
                  <a:lnTo>
                    <a:pt x="369332" y="616610"/>
                  </a:lnTo>
                  <a:close/>
                  <a:moveTo>
                    <a:pt x="260976" y="382648"/>
                  </a:moveTo>
                  <a:cubicBezTo>
                    <a:pt x="260976" y="385115"/>
                    <a:pt x="259337" y="386410"/>
                    <a:pt x="258623" y="386839"/>
                  </a:cubicBezTo>
                  <a:cubicBezTo>
                    <a:pt x="257946" y="387248"/>
                    <a:pt x="256137" y="388068"/>
                    <a:pt x="254060" y="387067"/>
                  </a:cubicBezTo>
                  <a:cubicBezTo>
                    <a:pt x="207245" y="363788"/>
                    <a:pt x="185442" y="336956"/>
                    <a:pt x="185442" y="302590"/>
                  </a:cubicBezTo>
                  <a:cubicBezTo>
                    <a:pt x="185442" y="264833"/>
                    <a:pt x="213255" y="234839"/>
                    <a:pt x="260966" y="219770"/>
                  </a:cubicBezTo>
                  <a:lnTo>
                    <a:pt x="260966" y="38264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5173647" y="3512624"/>
              <a:ext cx="50037" cy="85117"/>
            </a:xfrm>
            <a:custGeom>
              <a:avLst/>
              <a:gdLst/>
              <a:ahLst/>
              <a:cxnLst/>
              <a:rect l="l" t="t" r="r" b="b"/>
              <a:pathLst>
                <a:path w="611696" h="1040549" extrusionOk="0">
                  <a:moveTo>
                    <a:pt x="298304" y="1040549"/>
                  </a:moveTo>
                  <a:lnTo>
                    <a:pt x="332032" y="1040549"/>
                  </a:lnTo>
                  <a:cubicBezTo>
                    <a:pt x="352606" y="1040549"/>
                    <a:pt x="369341" y="1023814"/>
                    <a:pt x="369341" y="1003240"/>
                  </a:cubicBezTo>
                  <a:lnTo>
                    <a:pt x="369341" y="970817"/>
                  </a:lnTo>
                  <a:cubicBezTo>
                    <a:pt x="369341" y="968769"/>
                    <a:pt x="370856" y="967035"/>
                    <a:pt x="372951" y="966654"/>
                  </a:cubicBezTo>
                  <a:cubicBezTo>
                    <a:pt x="524675" y="938946"/>
                    <a:pt x="611696" y="840877"/>
                    <a:pt x="611696" y="697563"/>
                  </a:cubicBezTo>
                  <a:cubicBezTo>
                    <a:pt x="611696" y="536581"/>
                    <a:pt x="488213" y="476288"/>
                    <a:pt x="372494" y="432416"/>
                  </a:cubicBezTo>
                  <a:lnTo>
                    <a:pt x="372494" y="432416"/>
                  </a:lnTo>
                  <a:cubicBezTo>
                    <a:pt x="370618" y="431702"/>
                    <a:pt x="369341" y="429873"/>
                    <a:pt x="369341" y="427892"/>
                  </a:cubicBezTo>
                  <a:lnTo>
                    <a:pt x="368761" y="211493"/>
                  </a:lnTo>
                  <a:cubicBezTo>
                    <a:pt x="410823" y="215236"/>
                    <a:pt x="433826" y="222199"/>
                    <a:pt x="475774" y="243926"/>
                  </a:cubicBezTo>
                  <a:cubicBezTo>
                    <a:pt x="492814" y="252765"/>
                    <a:pt x="506263" y="259747"/>
                    <a:pt x="521580" y="259747"/>
                  </a:cubicBezTo>
                  <a:cubicBezTo>
                    <a:pt x="568100" y="259747"/>
                    <a:pt x="588226" y="198339"/>
                    <a:pt x="588226" y="167011"/>
                  </a:cubicBezTo>
                  <a:cubicBezTo>
                    <a:pt x="588226" y="84363"/>
                    <a:pt x="422758" y="70304"/>
                    <a:pt x="372056" y="67951"/>
                  </a:cubicBezTo>
                  <a:cubicBezTo>
                    <a:pt x="370523" y="67885"/>
                    <a:pt x="369341" y="66656"/>
                    <a:pt x="369341" y="65170"/>
                  </a:cubicBezTo>
                  <a:lnTo>
                    <a:pt x="369341" y="37309"/>
                  </a:lnTo>
                  <a:cubicBezTo>
                    <a:pt x="369341" y="16735"/>
                    <a:pt x="352606" y="0"/>
                    <a:pt x="332032" y="0"/>
                  </a:cubicBezTo>
                  <a:lnTo>
                    <a:pt x="298304" y="0"/>
                  </a:lnTo>
                  <a:cubicBezTo>
                    <a:pt x="277730" y="0"/>
                    <a:pt x="260976" y="16735"/>
                    <a:pt x="260976" y="37309"/>
                  </a:cubicBezTo>
                  <a:lnTo>
                    <a:pt x="260976" y="70942"/>
                  </a:lnTo>
                  <a:cubicBezTo>
                    <a:pt x="260976" y="72285"/>
                    <a:pt x="259985" y="73447"/>
                    <a:pt x="258613" y="73695"/>
                  </a:cubicBezTo>
                  <a:cubicBezTo>
                    <a:pt x="187909" y="86011"/>
                    <a:pt x="23470" y="134931"/>
                    <a:pt x="23470" y="322145"/>
                  </a:cubicBezTo>
                  <a:cubicBezTo>
                    <a:pt x="23470" y="481146"/>
                    <a:pt x="166792" y="536010"/>
                    <a:pt x="260976" y="571395"/>
                  </a:cubicBezTo>
                  <a:lnTo>
                    <a:pt x="260976" y="811806"/>
                  </a:lnTo>
                  <a:cubicBezTo>
                    <a:pt x="260976" y="812768"/>
                    <a:pt x="260375" y="813359"/>
                    <a:pt x="260137" y="813549"/>
                  </a:cubicBezTo>
                  <a:cubicBezTo>
                    <a:pt x="259794" y="813826"/>
                    <a:pt x="259251" y="814111"/>
                    <a:pt x="258499" y="813978"/>
                  </a:cubicBezTo>
                  <a:cubicBezTo>
                    <a:pt x="211903" y="803720"/>
                    <a:pt x="179518" y="782384"/>
                    <a:pt x="142037" y="755561"/>
                  </a:cubicBezTo>
                  <a:cubicBezTo>
                    <a:pt x="117005" y="737626"/>
                    <a:pt x="95374" y="722138"/>
                    <a:pt x="74476" y="722138"/>
                  </a:cubicBezTo>
                  <a:cubicBezTo>
                    <a:pt x="33366" y="722138"/>
                    <a:pt x="0" y="779821"/>
                    <a:pt x="0" y="817474"/>
                  </a:cubicBezTo>
                  <a:cubicBezTo>
                    <a:pt x="0" y="891045"/>
                    <a:pt x="120063" y="963282"/>
                    <a:pt x="256918" y="972074"/>
                  </a:cubicBezTo>
                  <a:cubicBezTo>
                    <a:pt x="259232" y="972236"/>
                    <a:pt x="260966" y="974017"/>
                    <a:pt x="260966" y="976265"/>
                  </a:cubicBezTo>
                  <a:lnTo>
                    <a:pt x="260966" y="1003240"/>
                  </a:lnTo>
                  <a:cubicBezTo>
                    <a:pt x="260966" y="1023814"/>
                    <a:pt x="277720" y="1040549"/>
                    <a:pt x="298294" y="1040549"/>
                  </a:cubicBezTo>
                  <a:close/>
                  <a:moveTo>
                    <a:pt x="369351" y="616620"/>
                  </a:moveTo>
                  <a:cubicBezTo>
                    <a:pt x="424910" y="644700"/>
                    <a:pt x="449732" y="676132"/>
                    <a:pt x="449732" y="718395"/>
                  </a:cubicBezTo>
                  <a:cubicBezTo>
                    <a:pt x="449732" y="763095"/>
                    <a:pt x="422958" y="795023"/>
                    <a:pt x="372342" y="810739"/>
                  </a:cubicBezTo>
                  <a:cubicBezTo>
                    <a:pt x="371227" y="811044"/>
                    <a:pt x="370504" y="810597"/>
                    <a:pt x="370208" y="810368"/>
                  </a:cubicBezTo>
                  <a:cubicBezTo>
                    <a:pt x="369827" y="810092"/>
                    <a:pt x="369360" y="809558"/>
                    <a:pt x="369360" y="808692"/>
                  </a:cubicBezTo>
                  <a:lnTo>
                    <a:pt x="369360" y="616620"/>
                  </a:lnTo>
                  <a:close/>
                  <a:moveTo>
                    <a:pt x="258642" y="386848"/>
                  </a:moveTo>
                  <a:cubicBezTo>
                    <a:pt x="257956" y="387258"/>
                    <a:pt x="256137" y="388096"/>
                    <a:pt x="254079" y="387067"/>
                  </a:cubicBezTo>
                  <a:cubicBezTo>
                    <a:pt x="207255" y="363817"/>
                    <a:pt x="185461" y="336966"/>
                    <a:pt x="185461" y="302600"/>
                  </a:cubicBezTo>
                  <a:cubicBezTo>
                    <a:pt x="185461" y="264833"/>
                    <a:pt x="213274" y="234848"/>
                    <a:pt x="260976" y="219780"/>
                  </a:cubicBezTo>
                  <a:lnTo>
                    <a:pt x="260976" y="382657"/>
                  </a:lnTo>
                  <a:cubicBezTo>
                    <a:pt x="260976" y="385134"/>
                    <a:pt x="259337" y="386420"/>
                    <a:pt x="258642" y="3868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5132832" y="3489331"/>
              <a:ext cx="342528" cy="272243"/>
            </a:xfrm>
            <a:custGeom>
              <a:avLst/>
              <a:gdLst/>
              <a:ahLst/>
              <a:cxnLst/>
              <a:rect l="l" t="t" r="r" b="b"/>
              <a:pathLst>
                <a:path w="4187381" h="3328159" extrusionOk="0">
                  <a:moveTo>
                    <a:pt x="289998" y="1423102"/>
                  </a:moveTo>
                  <a:cubicBezTo>
                    <a:pt x="181785" y="1442342"/>
                    <a:pt x="99336" y="1537030"/>
                    <a:pt x="99336" y="1650683"/>
                  </a:cubicBezTo>
                  <a:lnTo>
                    <a:pt x="99336" y="1797139"/>
                  </a:lnTo>
                  <a:cubicBezTo>
                    <a:pt x="99336" y="1924641"/>
                    <a:pt x="203063" y="2028368"/>
                    <a:pt x="330565" y="2028368"/>
                  </a:cubicBezTo>
                  <a:lnTo>
                    <a:pt x="1784033" y="2028368"/>
                  </a:lnTo>
                  <a:cubicBezTo>
                    <a:pt x="1796825" y="2043265"/>
                    <a:pt x="1810655" y="2057219"/>
                    <a:pt x="1825428" y="2070144"/>
                  </a:cubicBezTo>
                  <a:lnTo>
                    <a:pt x="1430474" y="2727884"/>
                  </a:lnTo>
                  <a:lnTo>
                    <a:pt x="1418139" y="2727884"/>
                  </a:lnTo>
                  <a:cubicBezTo>
                    <a:pt x="1296915" y="2727884"/>
                    <a:pt x="1198293" y="2826506"/>
                    <a:pt x="1198293" y="2947740"/>
                  </a:cubicBezTo>
                  <a:lnTo>
                    <a:pt x="1198293" y="3108312"/>
                  </a:lnTo>
                  <a:cubicBezTo>
                    <a:pt x="1198293" y="3229537"/>
                    <a:pt x="1296915" y="3328159"/>
                    <a:pt x="1418139" y="3328159"/>
                  </a:cubicBezTo>
                  <a:lnTo>
                    <a:pt x="1871443" y="3328159"/>
                  </a:lnTo>
                  <a:cubicBezTo>
                    <a:pt x="1924040" y="3328159"/>
                    <a:pt x="1966693" y="3285516"/>
                    <a:pt x="1966693" y="3232909"/>
                  </a:cubicBezTo>
                  <a:cubicBezTo>
                    <a:pt x="1966693" y="3180303"/>
                    <a:pt x="1924040" y="3137659"/>
                    <a:pt x="1871443" y="3137659"/>
                  </a:cubicBezTo>
                  <a:lnTo>
                    <a:pt x="1418139" y="3137659"/>
                  </a:lnTo>
                  <a:cubicBezTo>
                    <a:pt x="1401956" y="3137659"/>
                    <a:pt x="1388793" y="3124495"/>
                    <a:pt x="1388793" y="3108303"/>
                  </a:cubicBezTo>
                  <a:lnTo>
                    <a:pt x="1388793" y="2947730"/>
                  </a:lnTo>
                  <a:cubicBezTo>
                    <a:pt x="1388793" y="2931547"/>
                    <a:pt x="1401956" y="2918374"/>
                    <a:pt x="1418139" y="2918374"/>
                  </a:cubicBezTo>
                  <a:lnTo>
                    <a:pt x="1484243" y="2918374"/>
                  </a:lnTo>
                  <a:cubicBezTo>
                    <a:pt x="1484243" y="2918374"/>
                    <a:pt x="1484338" y="2918374"/>
                    <a:pt x="1484386" y="2918374"/>
                  </a:cubicBezTo>
                  <a:lnTo>
                    <a:pt x="2703005" y="2918374"/>
                  </a:lnTo>
                  <a:cubicBezTo>
                    <a:pt x="2703005" y="2918374"/>
                    <a:pt x="2703100" y="2918374"/>
                    <a:pt x="2703148" y="2918374"/>
                  </a:cubicBezTo>
                  <a:lnTo>
                    <a:pt x="2769242" y="2918374"/>
                  </a:lnTo>
                  <a:cubicBezTo>
                    <a:pt x="2785434" y="2918374"/>
                    <a:pt x="2798607" y="2931538"/>
                    <a:pt x="2798607" y="2947730"/>
                  </a:cubicBezTo>
                  <a:lnTo>
                    <a:pt x="2798607" y="3108303"/>
                  </a:lnTo>
                  <a:cubicBezTo>
                    <a:pt x="2798607" y="3124486"/>
                    <a:pt x="2785434" y="3137659"/>
                    <a:pt x="2769242" y="3137659"/>
                  </a:cubicBezTo>
                  <a:lnTo>
                    <a:pt x="2315956" y="3137659"/>
                  </a:lnTo>
                  <a:cubicBezTo>
                    <a:pt x="2263359" y="3137659"/>
                    <a:pt x="2220706" y="3180303"/>
                    <a:pt x="2220706" y="3232909"/>
                  </a:cubicBezTo>
                  <a:cubicBezTo>
                    <a:pt x="2220706" y="3285516"/>
                    <a:pt x="2263359" y="3328159"/>
                    <a:pt x="2315956" y="3328159"/>
                  </a:cubicBezTo>
                  <a:lnTo>
                    <a:pt x="2769242" y="3328159"/>
                  </a:lnTo>
                  <a:cubicBezTo>
                    <a:pt x="2890476" y="3328159"/>
                    <a:pt x="2989107" y="3229537"/>
                    <a:pt x="2989107" y="3108312"/>
                  </a:cubicBezTo>
                  <a:lnTo>
                    <a:pt x="2989107" y="2947740"/>
                  </a:lnTo>
                  <a:cubicBezTo>
                    <a:pt x="2989107" y="2826515"/>
                    <a:pt x="2890476" y="2727884"/>
                    <a:pt x="2769242" y="2727884"/>
                  </a:cubicBezTo>
                  <a:lnTo>
                    <a:pt x="2756916" y="2727884"/>
                  </a:lnTo>
                  <a:lnTo>
                    <a:pt x="2361962" y="2070154"/>
                  </a:lnTo>
                  <a:cubicBezTo>
                    <a:pt x="2376745" y="2057229"/>
                    <a:pt x="2390585" y="2043274"/>
                    <a:pt x="2403367" y="2028368"/>
                  </a:cubicBezTo>
                  <a:lnTo>
                    <a:pt x="3856834" y="2028368"/>
                  </a:lnTo>
                  <a:cubicBezTo>
                    <a:pt x="3984336" y="2028368"/>
                    <a:pt x="4088063" y="1924641"/>
                    <a:pt x="4088063" y="1797139"/>
                  </a:cubicBezTo>
                  <a:lnTo>
                    <a:pt x="4088063" y="1650683"/>
                  </a:lnTo>
                  <a:cubicBezTo>
                    <a:pt x="4088063" y="1537030"/>
                    <a:pt x="4005615" y="1442342"/>
                    <a:pt x="3897402" y="1423102"/>
                  </a:cubicBezTo>
                  <a:cubicBezTo>
                    <a:pt x="4074471" y="1275321"/>
                    <a:pt x="4187381" y="1053113"/>
                    <a:pt x="4187381" y="804977"/>
                  </a:cubicBezTo>
                  <a:cubicBezTo>
                    <a:pt x="4187381" y="361112"/>
                    <a:pt x="3826269" y="0"/>
                    <a:pt x="3382404" y="0"/>
                  </a:cubicBezTo>
                  <a:cubicBezTo>
                    <a:pt x="2938539" y="0"/>
                    <a:pt x="2577408" y="361112"/>
                    <a:pt x="2577408" y="804977"/>
                  </a:cubicBezTo>
                  <a:cubicBezTo>
                    <a:pt x="2577408" y="1051122"/>
                    <a:pt x="2688574" y="1271683"/>
                    <a:pt x="2863196" y="1419463"/>
                  </a:cubicBezTo>
                  <a:lnTo>
                    <a:pt x="2313804" y="1419463"/>
                  </a:lnTo>
                  <a:cubicBezTo>
                    <a:pt x="2250243" y="1378582"/>
                    <a:pt x="2174720" y="1354760"/>
                    <a:pt x="2093690" y="1354760"/>
                  </a:cubicBezTo>
                  <a:cubicBezTo>
                    <a:pt x="2012661" y="1354760"/>
                    <a:pt x="1937147" y="1378591"/>
                    <a:pt x="1873587" y="1419463"/>
                  </a:cubicBezTo>
                  <a:lnTo>
                    <a:pt x="1325528" y="1419463"/>
                  </a:lnTo>
                  <a:cubicBezTo>
                    <a:pt x="1436046" y="1325813"/>
                    <a:pt x="1521762" y="1201826"/>
                    <a:pt x="1569482" y="1057046"/>
                  </a:cubicBezTo>
                  <a:cubicBezTo>
                    <a:pt x="1585951" y="1007078"/>
                    <a:pt x="1558795" y="953233"/>
                    <a:pt x="1508836" y="936765"/>
                  </a:cubicBezTo>
                  <a:cubicBezTo>
                    <a:pt x="1458840" y="920296"/>
                    <a:pt x="1405023" y="947461"/>
                    <a:pt x="1388555" y="997410"/>
                  </a:cubicBezTo>
                  <a:cubicBezTo>
                    <a:pt x="1305354" y="1249842"/>
                    <a:pt x="1070839" y="1419454"/>
                    <a:pt x="804986" y="1419454"/>
                  </a:cubicBezTo>
                  <a:cubicBezTo>
                    <a:pt x="466154" y="1419454"/>
                    <a:pt x="190500" y="1143800"/>
                    <a:pt x="190500" y="804977"/>
                  </a:cubicBezTo>
                  <a:cubicBezTo>
                    <a:pt x="190500" y="466154"/>
                    <a:pt x="466154" y="190500"/>
                    <a:pt x="804986" y="190500"/>
                  </a:cubicBezTo>
                  <a:cubicBezTo>
                    <a:pt x="1070839" y="190500"/>
                    <a:pt x="1305354" y="360112"/>
                    <a:pt x="1388555" y="612543"/>
                  </a:cubicBezTo>
                  <a:cubicBezTo>
                    <a:pt x="1405023" y="662502"/>
                    <a:pt x="1458849" y="689658"/>
                    <a:pt x="1508836" y="673189"/>
                  </a:cubicBezTo>
                  <a:cubicBezTo>
                    <a:pt x="1558795" y="656720"/>
                    <a:pt x="1585951" y="602875"/>
                    <a:pt x="1569482" y="552907"/>
                  </a:cubicBezTo>
                  <a:cubicBezTo>
                    <a:pt x="1460487" y="222199"/>
                    <a:pt x="1153258" y="0"/>
                    <a:pt x="804986" y="0"/>
                  </a:cubicBezTo>
                  <a:cubicBezTo>
                    <a:pt x="361112" y="0"/>
                    <a:pt x="0" y="361112"/>
                    <a:pt x="0" y="804977"/>
                  </a:cubicBezTo>
                  <a:cubicBezTo>
                    <a:pt x="0" y="1053113"/>
                    <a:pt x="112919" y="1275321"/>
                    <a:pt x="289998" y="1423102"/>
                  </a:cubicBezTo>
                  <a:close/>
                  <a:moveTo>
                    <a:pt x="2193036" y="2158918"/>
                  </a:moveTo>
                  <a:lnTo>
                    <a:pt x="2534698" y="2727884"/>
                  </a:lnTo>
                  <a:lnTo>
                    <a:pt x="1652683" y="2727884"/>
                  </a:lnTo>
                  <a:lnTo>
                    <a:pt x="1994345" y="2158918"/>
                  </a:lnTo>
                  <a:cubicBezTo>
                    <a:pt x="1997326" y="2159670"/>
                    <a:pt x="2000364" y="2160203"/>
                    <a:pt x="2003374" y="2160880"/>
                  </a:cubicBezTo>
                  <a:cubicBezTo>
                    <a:pt x="2007060" y="2161718"/>
                    <a:pt x="2010756" y="2162556"/>
                    <a:pt x="2014481" y="2163299"/>
                  </a:cubicBezTo>
                  <a:cubicBezTo>
                    <a:pt x="2017986" y="2163985"/>
                    <a:pt x="2021501" y="2164594"/>
                    <a:pt x="2025025" y="2165185"/>
                  </a:cubicBezTo>
                  <a:cubicBezTo>
                    <a:pt x="2029444" y="2165938"/>
                    <a:pt x="2033892" y="2166614"/>
                    <a:pt x="2038360" y="2167223"/>
                  </a:cubicBezTo>
                  <a:cubicBezTo>
                    <a:pt x="2041274" y="2167614"/>
                    <a:pt x="2044179" y="2168004"/>
                    <a:pt x="2047104" y="2168338"/>
                  </a:cubicBezTo>
                  <a:cubicBezTo>
                    <a:pt x="2052828" y="2168995"/>
                    <a:pt x="2058591" y="2169490"/>
                    <a:pt x="2064382" y="2169909"/>
                  </a:cubicBezTo>
                  <a:cubicBezTo>
                    <a:pt x="2066201" y="2170033"/>
                    <a:pt x="2068011" y="2170224"/>
                    <a:pt x="2069840" y="2170329"/>
                  </a:cubicBezTo>
                  <a:cubicBezTo>
                    <a:pt x="2077746" y="2170786"/>
                    <a:pt x="2085689" y="2171081"/>
                    <a:pt x="2093700" y="2171081"/>
                  </a:cubicBezTo>
                  <a:cubicBezTo>
                    <a:pt x="2101711" y="2171081"/>
                    <a:pt x="2109673" y="2170786"/>
                    <a:pt x="2117579" y="2170329"/>
                  </a:cubicBezTo>
                  <a:cubicBezTo>
                    <a:pt x="2119341" y="2170224"/>
                    <a:pt x="2121094" y="2170052"/>
                    <a:pt x="2122856" y="2169928"/>
                  </a:cubicBezTo>
                  <a:cubicBezTo>
                    <a:pt x="2128723" y="2169509"/>
                    <a:pt x="2134562" y="2169005"/>
                    <a:pt x="2140353" y="2168338"/>
                  </a:cubicBezTo>
                  <a:cubicBezTo>
                    <a:pt x="2143220" y="2168014"/>
                    <a:pt x="2146059" y="2167633"/>
                    <a:pt x="2148916" y="2167242"/>
                  </a:cubicBezTo>
                  <a:cubicBezTo>
                    <a:pt x="2153460" y="2166623"/>
                    <a:pt x="2157984" y="2165938"/>
                    <a:pt x="2162480" y="2165166"/>
                  </a:cubicBezTo>
                  <a:cubicBezTo>
                    <a:pt x="2165947" y="2164585"/>
                    <a:pt x="2169405" y="2163985"/>
                    <a:pt x="2172853" y="2163309"/>
                  </a:cubicBezTo>
                  <a:cubicBezTo>
                    <a:pt x="2176644" y="2162556"/>
                    <a:pt x="2180396" y="2161708"/>
                    <a:pt x="2184149" y="2160851"/>
                  </a:cubicBezTo>
                  <a:cubicBezTo>
                    <a:pt x="2187112" y="2160184"/>
                    <a:pt x="2190112" y="2159651"/>
                    <a:pt x="2193055" y="2158918"/>
                  </a:cubicBezTo>
                  <a:close/>
                  <a:moveTo>
                    <a:pt x="2767899" y="804977"/>
                  </a:moveTo>
                  <a:cubicBezTo>
                    <a:pt x="2767899" y="466154"/>
                    <a:pt x="3043552" y="190500"/>
                    <a:pt x="3382394" y="190500"/>
                  </a:cubicBezTo>
                  <a:cubicBezTo>
                    <a:pt x="3721237" y="190500"/>
                    <a:pt x="3996871" y="466154"/>
                    <a:pt x="3996871" y="804977"/>
                  </a:cubicBezTo>
                  <a:cubicBezTo>
                    <a:pt x="3996871" y="1143800"/>
                    <a:pt x="3721322" y="1419368"/>
                    <a:pt x="3382585" y="1419463"/>
                  </a:cubicBezTo>
                  <a:lnTo>
                    <a:pt x="3382223" y="1419463"/>
                  </a:lnTo>
                  <a:cubicBezTo>
                    <a:pt x="3043476" y="1419368"/>
                    <a:pt x="2767918" y="1143743"/>
                    <a:pt x="2767918" y="804977"/>
                  </a:cubicBezTo>
                  <a:close/>
                  <a:moveTo>
                    <a:pt x="3382204" y="1609963"/>
                  </a:moveTo>
                  <a:cubicBezTo>
                    <a:pt x="3382261" y="1609963"/>
                    <a:pt x="3382328" y="1609963"/>
                    <a:pt x="3382385" y="1609963"/>
                  </a:cubicBezTo>
                  <a:cubicBezTo>
                    <a:pt x="3382442" y="1609963"/>
                    <a:pt x="3382509" y="1609963"/>
                    <a:pt x="3382566" y="1609963"/>
                  </a:cubicBezTo>
                  <a:lnTo>
                    <a:pt x="3856806" y="1609963"/>
                  </a:lnTo>
                  <a:cubicBezTo>
                    <a:pt x="3879266" y="1609963"/>
                    <a:pt x="3897535" y="1628223"/>
                    <a:pt x="3897535" y="1650683"/>
                  </a:cubicBezTo>
                  <a:lnTo>
                    <a:pt x="3897535" y="1797139"/>
                  </a:lnTo>
                  <a:cubicBezTo>
                    <a:pt x="3897535" y="1819599"/>
                    <a:pt x="3879266" y="1837868"/>
                    <a:pt x="3856806" y="1837868"/>
                  </a:cubicBezTo>
                  <a:lnTo>
                    <a:pt x="2494931" y="1837868"/>
                  </a:lnTo>
                  <a:cubicBezTo>
                    <a:pt x="2495360" y="1835544"/>
                    <a:pt x="2495674" y="1833201"/>
                    <a:pt x="2496074" y="1830867"/>
                  </a:cubicBezTo>
                  <a:cubicBezTo>
                    <a:pt x="2496560" y="1827990"/>
                    <a:pt x="2497055" y="1825133"/>
                    <a:pt x="2497474" y="1822237"/>
                  </a:cubicBezTo>
                  <a:cubicBezTo>
                    <a:pt x="2498036" y="1818418"/>
                    <a:pt x="2498484" y="1814589"/>
                    <a:pt x="2498941" y="1810750"/>
                  </a:cubicBezTo>
                  <a:cubicBezTo>
                    <a:pt x="2499255" y="1808083"/>
                    <a:pt x="2499608" y="1805426"/>
                    <a:pt x="2499865" y="1802740"/>
                  </a:cubicBezTo>
                  <a:cubicBezTo>
                    <a:pt x="2500313" y="1798177"/>
                    <a:pt x="2500618" y="1793605"/>
                    <a:pt x="2500913" y="1789014"/>
                  </a:cubicBezTo>
                  <a:cubicBezTo>
                    <a:pt x="2501037" y="1787023"/>
                    <a:pt x="2501227" y="1785052"/>
                    <a:pt x="2501322" y="1783061"/>
                  </a:cubicBezTo>
                  <a:cubicBezTo>
                    <a:pt x="2501656" y="1776365"/>
                    <a:pt x="2501846" y="1769650"/>
                    <a:pt x="2501846" y="1762906"/>
                  </a:cubicBezTo>
                  <a:cubicBezTo>
                    <a:pt x="2501846" y="1755934"/>
                    <a:pt x="2501656" y="1749000"/>
                    <a:pt x="2501313" y="1742094"/>
                  </a:cubicBezTo>
                  <a:cubicBezTo>
                    <a:pt x="2501284" y="1741484"/>
                    <a:pt x="2501218" y="1740894"/>
                    <a:pt x="2501179" y="1740284"/>
                  </a:cubicBezTo>
                  <a:cubicBezTo>
                    <a:pt x="2500836" y="1733960"/>
                    <a:pt x="2500370" y="1727654"/>
                    <a:pt x="2499741" y="1721387"/>
                  </a:cubicBezTo>
                  <a:cubicBezTo>
                    <a:pt x="2499703" y="1721015"/>
                    <a:pt x="2499646" y="1720653"/>
                    <a:pt x="2499608" y="1720291"/>
                  </a:cubicBezTo>
                  <a:cubicBezTo>
                    <a:pt x="2495664" y="1682001"/>
                    <a:pt x="2486492" y="1644920"/>
                    <a:pt x="2472395" y="1609954"/>
                  </a:cubicBezTo>
                  <a:lnTo>
                    <a:pt x="3382194" y="1609954"/>
                  </a:lnTo>
                  <a:close/>
                  <a:moveTo>
                    <a:pt x="2229374" y="1592904"/>
                  </a:moveTo>
                  <a:cubicBezTo>
                    <a:pt x="2230774" y="1594018"/>
                    <a:pt x="2232155" y="1595142"/>
                    <a:pt x="2233527" y="1596285"/>
                  </a:cubicBezTo>
                  <a:cubicBezTo>
                    <a:pt x="2235270" y="1597752"/>
                    <a:pt x="2236994" y="1599238"/>
                    <a:pt x="2238690" y="1600752"/>
                  </a:cubicBezTo>
                  <a:cubicBezTo>
                    <a:pt x="2239633" y="1601600"/>
                    <a:pt x="2240566" y="1602457"/>
                    <a:pt x="2241490" y="1603315"/>
                  </a:cubicBezTo>
                  <a:cubicBezTo>
                    <a:pt x="2243509" y="1605191"/>
                    <a:pt x="2245528" y="1607068"/>
                    <a:pt x="2247472" y="1609020"/>
                  </a:cubicBezTo>
                  <a:cubicBezTo>
                    <a:pt x="2247548" y="1609087"/>
                    <a:pt x="2247614" y="1609163"/>
                    <a:pt x="2247681" y="1609239"/>
                  </a:cubicBezTo>
                  <a:cubicBezTo>
                    <a:pt x="2274589" y="1636205"/>
                    <a:pt x="2294478" y="1670171"/>
                    <a:pt x="2304355" y="1708128"/>
                  </a:cubicBezTo>
                  <a:cubicBezTo>
                    <a:pt x="2304421" y="1708375"/>
                    <a:pt x="2304488" y="1708623"/>
                    <a:pt x="2304545" y="1708871"/>
                  </a:cubicBezTo>
                  <a:cubicBezTo>
                    <a:pt x="2305307" y="1711833"/>
                    <a:pt x="2305983" y="1714814"/>
                    <a:pt x="2306612" y="1717824"/>
                  </a:cubicBezTo>
                  <a:cubicBezTo>
                    <a:pt x="2306803" y="1718748"/>
                    <a:pt x="2306993" y="1719672"/>
                    <a:pt x="2307174" y="1720606"/>
                  </a:cubicBezTo>
                  <a:cubicBezTo>
                    <a:pt x="2307689" y="1723206"/>
                    <a:pt x="2308155" y="1725816"/>
                    <a:pt x="2308574" y="1728445"/>
                  </a:cubicBezTo>
                  <a:cubicBezTo>
                    <a:pt x="2308794" y="1729864"/>
                    <a:pt x="2308993" y="1731293"/>
                    <a:pt x="2309193" y="1732712"/>
                  </a:cubicBezTo>
                  <a:cubicBezTo>
                    <a:pt x="2309517" y="1735007"/>
                    <a:pt x="2309822" y="1737303"/>
                    <a:pt x="2310070" y="1739617"/>
                  </a:cubicBezTo>
                  <a:cubicBezTo>
                    <a:pt x="2310270" y="1741513"/>
                    <a:pt x="2310413" y="1743428"/>
                    <a:pt x="2310565" y="1745332"/>
                  </a:cubicBezTo>
                  <a:cubicBezTo>
                    <a:pt x="2310718" y="1747285"/>
                    <a:pt x="2310908" y="1749228"/>
                    <a:pt x="2311013" y="1751190"/>
                  </a:cubicBezTo>
                  <a:cubicBezTo>
                    <a:pt x="2311165" y="1754095"/>
                    <a:pt x="2311222" y="1757029"/>
                    <a:pt x="2311261" y="1759953"/>
                  </a:cubicBezTo>
                  <a:cubicBezTo>
                    <a:pt x="2311270" y="1760944"/>
                    <a:pt x="2311337" y="1761925"/>
                    <a:pt x="2311337" y="1762916"/>
                  </a:cubicBezTo>
                  <a:cubicBezTo>
                    <a:pt x="2311337" y="1763211"/>
                    <a:pt x="2311318" y="1763506"/>
                    <a:pt x="2311318" y="1763801"/>
                  </a:cubicBezTo>
                  <a:cubicBezTo>
                    <a:pt x="2311299" y="1768145"/>
                    <a:pt x="2311127" y="1772479"/>
                    <a:pt x="2310851" y="1776793"/>
                  </a:cubicBezTo>
                  <a:cubicBezTo>
                    <a:pt x="2310765" y="1778203"/>
                    <a:pt x="2310641" y="1779604"/>
                    <a:pt x="2310527" y="1781004"/>
                  </a:cubicBezTo>
                  <a:cubicBezTo>
                    <a:pt x="2310222" y="1784699"/>
                    <a:pt x="2309822" y="1788376"/>
                    <a:pt x="2309336" y="1792034"/>
                  </a:cubicBezTo>
                  <a:cubicBezTo>
                    <a:pt x="2309203" y="1793015"/>
                    <a:pt x="2309108" y="1794005"/>
                    <a:pt x="2308965" y="1794986"/>
                  </a:cubicBezTo>
                  <a:cubicBezTo>
                    <a:pt x="2308298" y="1799501"/>
                    <a:pt x="2307469" y="1803987"/>
                    <a:pt x="2306517" y="1808445"/>
                  </a:cubicBezTo>
                  <a:cubicBezTo>
                    <a:pt x="2306279" y="1809550"/>
                    <a:pt x="2306012" y="1810626"/>
                    <a:pt x="2305755" y="1811722"/>
                  </a:cubicBezTo>
                  <a:cubicBezTo>
                    <a:pt x="2304926" y="1815332"/>
                    <a:pt x="2304003" y="1818913"/>
                    <a:pt x="2302993" y="1822466"/>
                  </a:cubicBezTo>
                  <a:cubicBezTo>
                    <a:pt x="2302678" y="1823580"/>
                    <a:pt x="2302374" y="1824704"/>
                    <a:pt x="2302040" y="1825809"/>
                  </a:cubicBezTo>
                  <a:cubicBezTo>
                    <a:pt x="2300735" y="1830115"/>
                    <a:pt x="2299316" y="1834382"/>
                    <a:pt x="2297744" y="1838601"/>
                  </a:cubicBezTo>
                  <a:cubicBezTo>
                    <a:pt x="2297383" y="1839573"/>
                    <a:pt x="2296983" y="1840516"/>
                    <a:pt x="2296611" y="1841478"/>
                  </a:cubicBezTo>
                  <a:cubicBezTo>
                    <a:pt x="2295297" y="1844869"/>
                    <a:pt x="2293896" y="1848222"/>
                    <a:pt x="2292410" y="1851536"/>
                  </a:cubicBezTo>
                  <a:cubicBezTo>
                    <a:pt x="2291849" y="1852784"/>
                    <a:pt x="2291296" y="1854041"/>
                    <a:pt x="2290715" y="1855280"/>
                  </a:cubicBezTo>
                  <a:cubicBezTo>
                    <a:pt x="2288848" y="1859242"/>
                    <a:pt x="2286886" y="1863157"/>
                    <a:pt x="2284781" y="1867014"/>
                  </a:cubicBezTo>
                  <a:cubicBezTo>
                    <a:pt x="2284248" y="1867986"/>
                    <a:pt x="2283676" y="1868929"/>
                    <a:pt x="2283124" y="1869891"/>
                  </a:cubicBezTo>
                  <a:cubicBezTo>
                    <a:pt x="2281381" y="1872967"/>
                    <a:pt x="2279561" y="1875996"/>
                    <a:pt x="2277666" y="1878997"/>
                  </a:cubicBezTo>
                  <a:cubicBezTo>
                    <a:pt x="2256273" y="1912782"/>
                    <a:pt x="2225879" y="1940300"/>
                    <a:pt x="2189836" y="1958121"/>
                  </a:cubicBezTo>
                  <a:cubicBezTo>
                    <a:pt x="2187436" y="1959302"/>
                    <a:pt x="2185026" y="1960416"/>
                    <a:pt x="2182597" y="1961512"/>
                  </a:cubicBezTo>
                  <a:cubicBezTo>
                    <a:pt x="2181387" y="1962055"/>
                    <a:pt x="2180196" y="1962626"/>
                    <a:pt x="2178977" y="1963150"/>
                  </a:cubicBezTo>
                  <a:cubicBezTo>
                    <a:pt x="2176110" y="1964379"/>
                    <a:pt x="2173224" y="1965512"/>
                    <a:pt x="2170329" y="1966608"/>
                  </a:cubicBezTo>
                  <a:cubicBezTo>
                    <a:pt x="2167852" y="1967541"/>
                    <a:pt x="2165337" y="1968418"/>
                    <a:pt x="2162813" y="1969265"/>
                  </a:cubicBezTo>
                  <a:cubicBezTo>
                    <a:pt x="2161128" y="1969837"/>
                    <a:pt x="2159451" y="1970427"/>
                    <a:pt x="2157756" y="1970951"/>
                  </a:cubicBezTo>
                  <a:cubicBezTo>
                    <a:pt x="2155536" y="1971637"/>
                    <a:pt x="2153288" y="1972247"/>
                    <a:pt x="2151031" y="1972866"/>
                  </a:cubicBezTo>
                  <a:cubicBezTo>
                    <a:pt x="2149593" y="1973256"/>
                    <a:pt x="2148154" y="1973666"/>
                    <a:pt x="2146707" y="1974028"/>
                  </a:cubicBezTo>
                  <a:cubicBezTo>
                    <a:pt x="2144421" y="1974599"/>
                    <a:pt x="2142125" y="1975123"/>
                    <a:pt x="2139811" y="1975618"/>
                  </a:cubicBezTo>
                  <a:cubicBezTo>
                    <a:pt x="2138315" y="1975942"/>
                    <a:pt x="2136829" y="1976257"/>
                    <a:pt x="2135324" y="1976542"/>
                  </a:cubicBezTo>
                  <a:cubicBezTo>
                    <a:pt x="2133086" y="1976981"/>
                    <a:pt x="2130838" y="1977381"/>
                    <a:pt x="2128580" y="1977752"/>
                  </a:cubicBezTo>
                  <a:cubicBezTo>
                    <a:pt x="2126876" y="1978028"/>
                    <a:pt x="2125170" y="1978266"/>
                    <a:pt x="2123456" y="1978495"/>
                  </a:cubicBezTo>
                  <a:cubicBezTo>
                    <a:pt x="2121370" y="1978781"/>
                    <a:pt x="2119294" y="1979066"/>
                    <a:pt x="2117189" y="1979295"/>
                  </a:cubicBezTo>
                  <a:cubicBezTo>
                    <a:pt x="2115007" y="1979524"/>
                    <a:pt x="2112817" y="1979695"/>
                    <a:pt x="2110616" y="1979867"/>
                  </a:cubicBezTo>
                  <a:cubicBezTo>
                    <a:pt x="2108940" y="1980000"/>
                    <a:pt x="2107273" y="1980162"/>
                    <a:pt x="2105587" y="1980248"/>
                  </a:cubicBezTo>
                  <a:cubicBezTo>
                    <a:pt x="2101663" y="1980457"/>
                    <a:pt x="2097719" y="1980581"/>
                    <a:pt x="2093748" y="1980581"/>
                  </a:cubicBezTo>
                  <a:cubicBezTo>
                    <a:pt x="2093719" y="1980581"/>
                    <a:pt x="2093690" y="1980581"/>
                    <a:pt x="2093671" y="1980581"/>
                  </a:cubicBezTo>
                  <a:cubicBezTo>
                    <a:pt x="2089671" y="1980581"/>
                    <a:pt x="2085699" y="1980448"/>
                    <a:pt x="2081736" y="1980238"/>
                  </a:cubicBezTo>
                  <a:cubicBezTo>
                    <a:pt x="2080079" y="1980152"/>
                    <a:pt x="2078431" y="1979990"/>
                    <a:pt x="2076783" y="1979857"/>
                  </a:cubicBezTo>
                  <a:cubicBezTo>
                    <a:pt x="2074564" y="1979686"/>
                    <a:pt x="2072335" y="1979514"/>
                    <a:pt x="2070135" y="1979285"/>
                  </a:cubicBezTo>
                  <a:cubicBezTo>
                    <a:pt x="2068049" y="1979057"/>
                    <a:pt x="2065973" y="1978781"/>
                    <a:pt x="2063906" y="1978495"/>
                  </a:cubicBezTo>
                  <a:cubicBezTo>
                    <a:pt x="2062191" y="1978257"/>
                    <a:pt x="2060467" y="1978019"/>
                    <a:pt x="2058762" y="1977742"/>
                  </a:cubicBezTo>
                  <a:cubicBezTo>
                    <a:pt x="2056495" y="1977371"/>
                    <a:pt x="2054238" y="1976971"/>
                    <a:pt x="2052000" y="1976533"/>
                  </a:cubicBezTo>
                  <a:cubicBezTo>
                    <a:pt x="2050523" y="1976247"/>
                    <a:pt x="2049047" y="1975942"/>
                    <a:pt x="2047570" y="1975618"/>
                  </a:cubicBezTo>
                  <a:cubicBezTo>
                    <a:pt x="2045237" y="1975114"/>
                    <a:pt x="2042903" y="1974590"/>
                    <a:pt x="2040598" y="1974009"/>
                  </a:cubicBezTo>
                  <a:cubicBezTo>
                    <a:pt x="2039207" y="1973656"/>
                    <a:pt x="2037836" y="1973275"/>
                    <a:pt x="2036455" y="1972894"/>
                  </a:cubicBezTo>
                  <a:cubicBezTo>
                    <a:pt x="2034140" y="1972266"/>
                    <a:pt x="2031816" y="1971627"/>
                    <a:pt x="2029530" y="1970923"/>
                  </a:cubicBezTo>
                  <a:cubicBezTo>
                    <a:pt x="2028054" y="1970465"/>
                    <a:pt x="2026596" y="1969951"/>
                    <a:pt x="2025129" y="1969456"/>
                  </a:cubicBezTo>
                  <a:cubicBezTo>
                    <a:pt x="2022015" y="1968418"/>
                    <a:pt x="2018929" y="1967322"/>
                    <a:pt x="2015871" y="1966151"/>
                  </a:cubicBezTo>
                  <a:cubicBezTo>
                    <a:pt x="2013395" y="1965198"/>
                    <a:pt x="2010918" y="1964246"/>
                    <a:pt x="2008470" y="1963198"/>
                  </a:cubicBezTo>
                  <a:cubicBezTo>
                    <a:pt x="2007070" y="1962598"/>
                    <a:pt x="2005698" y="1961940"/>
                    <a:pt x="2004317" y="1961312"/>
                  </a:cubicBezTo>
                  <a:cubicBezTo>
                    <a:pt x="2002088" y="1960302"/>
                    <a:pt x="1999869" y="1959283"/>
                    <a:pt x="1997669" y="1958197"/>
                  </a:cubicBezTo>
                  <a:cubicBezTo>
                    <a:pt x="1961531" y="1940357"/>
                    <a:pt x="1931051" y="1912782"/>
                    <a:pt x="1909629" y="1878911"/>
                  </a:cubicBezTo>
                  <a:cubicBezTo>
                    <a:pt x="1907781" y="1875987"/>
                    <a:pt x="1906010" y="1873034"/>
                    <a:pt x="1904314" y="1870043"/>
                  </a:cubicBezTo>
                  <a:cubicBezTo>
                    <a:pt x="1903733" y="1869015"/>
                    <a:pt x="1903105" y="1868005"/>
                    <a:pt x="1902543" y="1866957"/>
                  </a:cubicBezTo>
                  <a:cubicBezTo>
                    <a:pt x="1900457" y="1863138"/>
                    <a:pt x="1898514" y="1859261"/>
                    <a:pt x="1896675" y="1855337"/>
                  </a:cubicBezTo>
                  <a:cubicBezTo>
                    <a:pt x="1896066" y="1854051"/>
                    <a:pt x="1895494" y="1852746"/>
                    <a:pt x="1894913" y="1851441"/>
                  </a:cubicBezTo>
                  <a:cubicBezTo>
                    <a:pt x="1893465" y="1848203"/>
                    <a:pt x="1892103" y="1844935"/>
                    <a:pt x="1890817" y="1841640"/>
                  </a:cubicBezTo>
                  <a:cubicBezTo>
                    <a:pt x="1890417" y="1840602"/>
                    <a:pt x="1889979" y="1839582"/>
                    <a:pt x="1889598" y="1838544"/>
                  </a:cubicBezTo>
                  <a:cubicBezTo>
                    <a:pt x="1888046" y="1834363"/>
                    <a:pt x="1886636" y="1830143"/>
                    <a:pt x="1885350" y="1825876"/>
                  </a:cubicBezTo>
                  <a:cubicBezTo>
                    <a:pt x="1884998" y="1824714"/>
                    <a:pt x="1884683" y="1823542"/>
                    <a:pt x="1884350" y="1822371"/>
                  </a:cubicBezTo>
                  <a:cubicBezTo>
                    <a:pt x="1883359" y="1818875"/>
                    <a:pt x="1882454" y="1815360"/>
                    <a:pt x="1881635" y="1811807"/>
                  </a:cubicBezTo>
                  <a:cubicBezTo>
                    <a:pt x="1881369" y="1810674"/>
                    <a:pt x="1881092" y="1809540"/>
                    <a:pt x="1880845" y="1808398"/>
                  </a:cubicBezTo>
                  <a:cubicBezTo>
                    <a:pt x="1879902" y="1803959"/>
                    <a:pt x="1879082" y="1799501"/>
                    <a:pt x="1878406" y="1795005"/>
                  </a:cubicBezTo>
                  <a:cubicBezTo>
                    <a:pt x="1878254" y="1794005"/>
                    <a:pt x="1878159" y="1792996"/>
                    <a:pt x="1878025" y="1791995"/>
                  </a:cubicBezTo>
                  <a:cubicBezTo>
                    <a:pt x="1877540" y="1788347"/>
                    <a:pt x="1877140" y="1784690"/>
                    <a:pt x="1876835" y="1781013"/>
                  </a:cubicBezTo>
                  <a:cubicBezTo>
                    <a:pt x="1876720" y="1779604"/>
                    <a:pt x="1876597" y="1778203"/>
                    <a:pt x="1876511" y="1776784"/>
                  </a:cubicBezTo>
                  <a:cubicBezTo>
                    <a:pt x="1876235" y="1772469"/>
                    <a:pt x="1876063" y="1768145"/>
                    <a:pt x="1876044" y="1763792"/>
                  </a:cubicBezTo>
                  <a:cubicBezTo>
                    <a:pt x="1876044" y="1763497"/>
                    <a:pt x="1876025" y="1763201"/>
                    <a:pt x="1876025" y="1762906"/>
                  </a:cubicBezTo>
                  <a:cubicBezTo>
                    <a:pt x="1876025" y="1761915"/>
                    <a:pt x="1876082" y="1760934"/>
                    <a:pt x="1876101" y="1759944"/>
                  </a:cubicBezTo>
                  <a:cubicBezTo>
                    <a:pt x="1876139" y="1757020"/>
                    <a:pt x="1876197" y="1754086"/>
                    <a:pt x="1876349" y="1751181"/>
                  </a:cubicBezTo>
                  <a:cubicBezTo>
                    <a:pt x="1876454" y="1749209"/>
                    <a:pt x="1876644" y="1747266"/>
                    <a:pt x="1876797" y="1745313"/>
                  </a:cubicBezTo>
                  <a:cubicBezTo>
                    <a:pt x="1876949" y="1743408"/>
                    <a:pt x="1877082" y="1741504"/>
                    <a:pt x="1877282" y="1739617"/>
                  </a:cubicBezTo>
                  <a:cubicBezTo>
                    <a:pt x="1877530" y="1737293"/>
                    <a:pt x="1877844" y="1734988"/>
                    <a:pt x="1878168" y="1732683"/>
                  </a:cubicBezTo>
                  <a:cubicBezTo>
                    <a:pt x="1878368" y="1731274"/>
                    <a:pt x="1878559" y="1729864"/>
                    <a:pt x="1878778" y="1728464"/>
                  </a:cubicBezTo>
                  <a:cubicBezTo>
                    <a:pt x="1879197" y="1725816"/>
                    <a:pt x="1879673" y="1723187"/>
                    <a:pt x="1880188" y="1720577"/>
                  </a:cubicBezTo>
                  <a:cubicBezTo>
                    <a:pt x="1880368" y="1719672"/>
                    <a:pt x="1880550" y="1718758"/>
                    <a:pt x="1880740" y="1717853"/>
                  </a:cubicBezTo>
                  <a:cubicBezTo>
                    <a:pt x="1881378" y="1714833"/>
                    <a:pt x="1882054" y="1711823"/>
                    <a:pt x="1882826" y="1708852"/>
                  </a:cubicBezTo>
                  <a:cubicBezTo>
                    <a:pt x="1882883" y="1708623"/>
                    <a:pt x="1882950" y="1708394"/>
                    <a:pt x="1883007" y="1708175"/>
                  </a:cubicBezTo>
                  <a:cubicBezTo>
                    <a:pt x="1893637" y="1667285"/>
                    <a:pt x="1915916" y="1631042"/>
                    <a:pt x="1946034" y="1603181"/>
                  </a:cubicBezTo>
                  <a:cubicBezTo>
                    <a:pt x="1946872" y="1602410"/>
                    <a:pt x="1947710" y="1601638"/>
                    <a:pt x="1948558" y="1600876"/>
                  </a:cubicBezTo>
                  <a:cubicBezTo>
                    <a:pt x="1950330" y="1599286"/>
                    <a:pt x="1952130" y="1597733"/>
                    <a:pt x="1953949" y="1596209"/>
                  </a:cubicBezTo>
                  <a:cubicBezTo>
                    <a:pt x="1955216" y="1595152"/>
                    <a:pt x="1956492" y="1594114"/>
                    <a:pt x="1957788" y="1593085"/>
                  </a:cubicBezTo>
                  <a:cubicBezTo>
                    <a:pt x="1995059" y="1563205"/>
                    <a:pt x="2042303" y="1545269"/>
                    <a:pt x="2093671" y="1545269"/>
                  </a:cubicBezTo>
                  <a:cubicBezTo>
                    <a:pt x="2145040" y="1545269"/>
                    <a:pt x="2192122" y="1563138"/>
                    <a:pt x="2229355" y="1592923"/>
                  </a:cubicBezTo>
                  <a:close/>
                  <a:moveTo>
                    <a:pt x="1687735" y="1720510"/>
                  </a:moveTo>
                  <a:cubicBezTo>
                    <a:pt x="1687706" y="1720796"/>
                    <a:pt x="1687659" y="1721072"/>
                    <a:pt x="1687630" y="1721358"/>
                  </a:cubicBezTo>
                  <a:cubicBezTo>
                    <a:pt x="1686992" y="1727692"/>
                    <a:pt x="1686516" y="1734064"/>
                    <a:pt x="1686173" y="1740456"/>
                  </a:cubicBezTo>
                  <a:cubicBezTo>
                    <a:pt x="1686144" y="1740999"/>
                    <a:pt x="1686087" y="1741532"/>
                    <a:pt x="1686058" y="1742075"/>
                  </a:cubicBezTo>
                  <a:cubicBezTo>
                    <a:pt x="1685715" y="1748990"/>
                    <a:pt x="1685525" y="1755924"/>
                    <a:pt x="1685525" y="1762897"/>
                  </a:cubicBezTo>
                  <a:cubicBezTo>
                    <a:pt x="1685525" y="1769631"/>
                    <a:pt x="1685715" y="1776336"/>
                    <a:pt x="1686049" y="1783033"/>
                  </a:cubicBezTo>
                  <a:cubicBezTo>
                    <a:pt x="1686144" y="1785042"/>
                    <a:pt x="1686335" y="1787033"/>
                    <a:pt x="1686468" y="1789043"/>
                  </a:cubicBezTo>
                  <a:cubicBezTo>
                    <a:pt x="1686763" y="1793615"/>
                    <a:pt x="1687068" y="1798177"/>
                    <a:pt x="1687516" y="1802730"/>
                  </a:cubicBezTo>
                  <a:cubicBezTo>
                    <a:pt x="1687773" y="1805416"/>
                    <a:pt x="1688126" y="1808074"/>
                    <a:pt x="1688440" y="1810741"/>
                  </a:cubicBezTo>
                  <a:cubicBezTo>
                    <a:pt x="1688887" y="1814570"/>
                    <a:pt x="1689345" y="1818399"/>
                    <a:pt x="1689897" y="1822209"/>
                  </a:cubicBezTo>
                  <a:cubicBezTo>
                    <a:pt x="1690316" y="1825104"/>
                    <a:pt x="1690821" y="1827971"/>
                    <a:pt x="1691307" y="1830848"/>
                  </a:cubicBezTo>
                  <a:cubicBezTo>
                    <a:pt x="1691697" y="1833182"/>
                    <a:pt x="1692012" y="1835525"/>
                    <a:pt x="1692440" y="1837849"/>
                  </a:cubicBezTo>
                  <a:lnTo>
                    <a:pt x="330565" y="1837849"/>
                  </a:lnTo>
                  <a:cubicBezTo>
                    <a:pt x="308105" y="1837849"/>
                    <a:pt x="289836" y="1819580"/>
                    <a:pt x="289836" y="1797120"/>
                  </a:cubicBezTo>
                  <a:lnTo>
                    <a:pt x="289836" y="1650664"/>
                  </a:lnTo>
                  <a:cubicBezTo>
                    <a:pt x="289836" y="1628213"/>
                    <a:pt x="308105" y="1609944"/>
                    <a:pt x="330565" y="1609944"/>
                  </a:cubicBezTo>
                  <a:lnTo>
                    <a:pt x="1714976" y="1609944"/>
                  </a:lnTo>
                  <a:cubicBezTo>
                    <a:pt x="1700851" y="1644977"/>
                    <a:pt x="1691669" y="1682125"/>
                    <a:pt x="1687744" y="17205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4333125" y="3519200"/>
              <a:ext cx="477900" cy="477900"/>
            </a:xfrm>
            <a:prstGeom prst="star8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>
          <a:extLst>
            <a:ext uri="{FF2B5EF4-FFF2-40B4-BE49-F238E27FC236}">
              <a16:creationId xmlns:a16="http://schemas.microsoft.com/office/drawing/2014/main" id="{B313F817-F3B0-606E-5498-02E4A4940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8">
            <a:extLst>
              <a:ext uri="{FF2B5EF4-FFF2-40B4-BE49-F238E27FC236}">
                <a16:creationId xmlns:a16="http://schemas.microsoft.com/office/drawing/2014/main" id="{B0E2E07E-66CE-3BD8-A510-B0AAD8EE8E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4568" y="165100"/>
            <a:ext cx="7023099" cy="721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Big and Small Companies Pay Gaps</a:t>
            </a:r>
            <a:endParaRPr sz="2800" b="1" dirty="0"/>
          </a:p>
        </p:txBody>
      </p:sp>
      <p:sp>
        <p:nvSpPr>
          <p:cNvPr id="405" name="Google Shape;405;p38">
            <a:extLst>
              <a:ext uri="{FF2B5EF4-FFF2-40B4-BE49-F238E27FC236}">
                <a16:creationId xmlns:a16="http://schemas.microsoft.com/office/drawing/2014/main" id="{A07534CA-59B9-7CE6-16F5-0170555A475D}"/>
              </a:ext>
            </a:extLst>
          </p:cNvPr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406" name="Google Shape;406;p3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E17B6DA-1807-798F-95B8-2FB08E1320E6}"/>
              </a:ext>
            </a:extLst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07" name="Google Shape;407;p38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31070C66-DF30-71EA-90F1-E151611A39D9}"/>
              </a:ext>
            </a:extLst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29857F7-F357-474B-D67D-3C707E136C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4623380"/>
              </p:ext>
            </p:extLst>
          </p:nvPr>
        </p:nvGraphicFramePr>
        <p:xfrm>
          <a:off x="-8467" y="864902"/>
          <a:ext cx="8991600" cy="419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12354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15469"/>
          <a:stretch/>
        </p:blipFill>
        <p:spPr>
          <a:xfrm>
            <a:off x="50" y="-12000"/>
            <a:ext cx="9144003" cy="5155499"/>
          </a:xfrm>
          <a:prstGeom prst="rect">
            <a:avLst/>
          </a:prstGeom>
        </p:spPr>
      </p:pic>
      <p:sp>
        <p:nvSpPr>
          <p:cNvPr id="574" name="Google Shape;574;p42"/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575" name="Google Shape;575;p42">
            <a:hlinkClick r:id="" action="ppaction://hlinkshowjump?jump=nextslide"/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76" name="Google Shape;576;p42">
            <a:hlinkClick r:id="" action="ppaction://hlinkshowjump?jump=previousslide"/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577" name="Google Shape;577;p42"/>
          <p:cNvGrpSpPr/>
          <p:nvPr/>
        </p:nvGrpSpPr>
        <p:grpSpPr>
          <a:xfrm>
            <a:off x="6832075" y="3916840"/>
            <a:ext cx="1598700" cy="687000"/>
            <a:chOff x="6832075" y="3916840"/>
            <a:chExt cx="1598700" cy="687000"/>
          </a:xfrm>
        </p:grpSpPr>
        <p:sp>
          <p:nvSpPr>
            <p:cNvPr id="578" name="Google Shape;578;p42"/>
            <p:cNvSpPr/>
            <p:nvPr/>
          </p:nvSpPr>
          <p:spPr>
            <a:xfrm rot="-5400000" flipH="1">
              <a:off x="7287925" y="3460990"/>
              <a:ext cx="687000" cy="15987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579" name="Google Shape;579;p42"/>
            <p:cNvGrpSpPr/>
            <p:nvPr/>
          </p:nvGrpSpPr>
          <p:grpSpPr>
            <a:xfrm>
              <a:off x="7030910" y="4003726"/>
              <a:ext cx="495333" cy="495285"/>
              <a:chOff x="6451200" y="1172880"/>
              <a:chExt cx="4565285" cy="4564836"/>
            </a:xfrm>
          </p:grpSpPr>
          <p:sp>
            <p:nvSpPr>
              <p:cNvPr id="580" name="Google Shape;580;p42"/>
              <p:cNvSpPr/>
              <p:nvPr/>
            </p:nvSpPr>
            <p:spPr>
              <a:xfrm>
                <a:off x="6451200" y="1172880"/>
                <a:ext cx="4565285" cy="4564836"/>
              </a:xfrm>
              <a:custGeom>
                <a:avLst/>
                <a:gdLst/>
                <a:ahLst/>
                <a:cxnLst/>
                <a:rect l="l" t="t" r="r" b="b"/>
                <a:pathLst>
                  <a:path w="4565285" h="4576277" extrusionOk="0">
                    <a:moveTo>
                      <a:pt x="4358688" y="4153318"/>
                    </a:moveTo>
                    <a:lnTo>
                      <a:pt x="3425276" y="4153318"/>
                    </a:lnTo>
                    <a:lnTo>
                      <a:pt x="3425276" y="3584895"/>
                    </a:lnTo>
                    <a:cubicBezTo>
                      <a:pt x="3552407" y="3525364"/>
                      <a:pt x="3677117" y="3460175"/>
                      <a:pt x="3798875" y="3389156"/>
                    </a:cubicBezTo>
                    <a:cubicBezTo>
                      <a:pt x="3800133" y="3388423"/>
                      <a:pt x="3801361" y="3387661"/>
                      <a:pt x="3802562" y="3386851"/>
                    </a:cubicBezTo>
                    <a:lnTo>
                      <a:pt x="4060937" y="3214268"/>
                    </a:lnTo>
                    <a:cubicBezTo>
                      <a:pt x="4092026" y="3277590"/>
                      <a:pt x="4142594" y="3323357"/>
                      <a:pt x="4206621" y="3345151"/>
                    </a:cubicBezTo>
                    <a:cubicBezTo>
                      <a:pt x="4283441" y="3371297"/>
                      <a:pt x="4372976" y="3358848"/>
                      <a:pt x="4440222" y="3312670"/>
                    </a:cubicBezTo>
                    <a:cubicBezTo>
                      <a:pt x="4515946" y="3260645"/>
                      <a:pt x="4562237" y="3182530"/>
                      <a:pt x="4564047" y="3103721"/>
                    </a:cubicBezTo>
                    <a:cubicBezTo>
                      <a:pt x="4564047" y="3103168"/>
                      <a:pt x="4564047" y="3102635"/>
                      <a:pt x="4564047" y="3102082"/>
                    </a:cubicBezTo>
                    <a:lnTo>
                      <a:pt x="4564047" y="2620984"/>
                    </a:lnTo>
                    <a:cubicBezTo>
                      <a:pt x="4565285" y="2552680"/>
                      <a:pt x="4535662" y="2483005"/>
                      <a:pt x="4482703" y="2429665"/>
                    </a:cubicBezTo>
                    <a:cubicBezTo>
                      <a:pt x="4430507" y="2377172"/>
                      <a:pt x="4361450" y="2346188"/>
                      <a:pt x="4293252" y="2344654"/>
                    </a:cubicBezTo>
                    <a:cubicBezTo>
                      <a:pt x="4292775" y="2344654"/>
                      <a:pt x="4292203" y="2344635"/>
                      <a:pt x="4291632" y="2344635"/>
                    </a:cubicBezTo>
                    <a:lnTo>
                      <a:pt x="3816068" y="2344692"/>
                    </a:lnTo>
                    <a:cubicBezTo>
                      <a:pt x="3814220" y="2344654"/>
                      <a:pt x="3812381" y="2344635"/>
                      <a:pt x="3810534" y="2344635"/>
                    </a:cubicBezTo>
                    <a:cubicBezTo>
                      <a:pt x="3684737" y="2344635"/>
                      <a:pt x="3580486" y="2430436"/>
                      <a:pt x="3555835" y="2555223"/>
                    </a:cubicBezTo>
                    <a:cubicBezTo>
                      <a:pt x="3537966" y="2645663"/>
                      <a:pt x="3565274" y="2754239"/>
                      <a:pt x="3659944" y="2817599"/>
                    </a:cubicBezTo>
                    <a:cubicBezTo>
                      <a:pt x="3584830" y="2866462"/>
                      <a:pt x="3506391" y="2912906"/>
                      <a:pt x="3425276" y="2957007"/>
                    </a:cubicBezTo>
                    <a:lnTo>
                      <a:pt x="3425276" y="2416073"/>
                    </a:lnTo>
                    <a:cubicBezTo>
                      <a:pt x="3425276" y="2376611"/>
                      <a:pt x="3393291" y="2344626"/>
                      <a:pt x="3353829" y="2344626"/>
                    </a:cubicBezTo>
                    <a:cubicBezTo>
                      <a:pt x="3314367" y="2344626"/>
                      <a:pt x="3282382" y="2376611"/>
                      <a:pt x="3282382" y="2416073"/>
                    </a:cubicBezTo>
                    <a:lnTo>
                      <a:pt x="3282382" y="3030854"/>
                    </a:lnTo>
                    <a:cubicBezTo>
                      <a:pt x="2918908" y="3208934"/>
                      <a:pt x="2508305" y="3340055"/>
                      <a:pt x="2085509" y="3414035"/>
                    </a:cubicBezTo>
                    <a:lnTo>
                      <a:pt x="2085509" y="1879158"/>
                    </a:lnTo>
                    <a:cubicBezTo>
                      <a:pt x="2085509" y="1771383"/>
                      <a:pt x="2173186" y="1683695"/>
                      <a:pt x="2280971" y="1683695"/>
                    </a:cubicBezTo>
                    <a:lnTo>
                      <a:pt x="3086929" y="1683695"/>
                    </a:lnTo>
                    <a:cubicBezTo>
                      <a:pt x="3194705" y="1683695"/>
                      <a:pt x="3282392" y="1771383"/>
                      <a:pt x="3282392" y="1879158"/>
                    </a:cubicBezTo>
                    <a:lnTo>
                      <a:pt x="3282392" y="2148115"/>
                    </a:lnTo>
                    <a:cubicBezTo>
                      <a:pt x="3282392" y="2187577"/>
                      <a:pt x="3314376" y="2219562"/>
                      <a:pt x="3353838" y="2219562"/>
                    </a:cubicBezTo>
                    <a:cubicBezTo>
                      <a:pt x="3393301" y="2219562"/>
                      <a:pt x="3425286" y="2187577"/>
                      <a:pt x="3425286" y="2148115"/>
                    </a:cubicBezTo>
                    <a:lnTo>
                      <a:pt x="3425286" y="1879158"/>
                    </a:lnTo>
                    <a:cubicBezTo>
                      <a:pt x="3425286" y="1692592"/>
                      <a:pt x="3273495" y="1540811"/>
                      <a:pt x="3086938" y="1540811"/>
                    </a:cubicBezTo>
                    <a:lnTo>
                      <a:pt x="3069937" y="1540811"/>
                    </a:lnTo>
                    <a:cubicBezTo>
                      <a:pt x="3205125" y="1429321"/>
                      <a:pt x="3291459" y="1260604"/>
                      <a:pt x="3291459" y="1072105"/>
                    </a:cubicBezTo>
                    <a:cubicBezTo>
                      <a:pt x="3291459" y="973273"/>
                      <a:pt x="3267580" y="879966"/>
                      <a:pt x="3225518" y="797413"/>
                    </a:cubicBezTo>
                    <a:lnTo>
                      <a:pt x="3318767" y="682894"/>
                    </a:lnTo>
                    <a:cubicBezTo>
                      <a:pt x="3331217" y="692667"/>
                      <a:pt x="3344799" y="701153"/>
                      <a:pt x="3359649" y="707830"/>
                    </a:cubicBezTo>
                    <a:cubicBezTo>
                      <a:pt x="3385738" y="719556"/>
                      <a:pt x="3414160" y="725423"/>
                      <a:pt x="3442916" y="725423"/>
                    </a:cubicBezTo>
                    <a:cubicBezTo>
                      <a:pt x="3471673" y="725423"/>
                      <a:pt x="3500867" y="719546"/>
                      <a:pt x="3528393" y="707783"/>
                    </a:cubicBezTo>
                    <a:cubicBezTo>
                      <a:pt x="3638008" y="660948"/>
                      <a:pt x="3695252" y="538505"/>
                      <a:pt x="3658715" y="429015"/>
                    </a:cubicBezTo>
                    <a:lnTo>
                      <a:pt x="3658715" y="429015"/>
                    </a:lnTo>
                    <a:cubicBezTo>
                      <a:pt x="3658715" y="429015"/>
                      <a:pt x="3568151" y="157695"/>
                      <a:pt x="3568151" y="157695"/>
                    </a:cubicBezTo>
                    <a:cubicBezTo>
                      <a:pt x="3545729" y="90468"/>
                      <a:pt x="3488065" y="43509"/>
                      <a:pt x="3417656" y="35156"/>
                    </a:cubicBezTo>
                    <a:lnTo>
                      <a:pt x="3133611" y="1495"/>
                    </a:lnTo>
                    <a:cubicBezTo>
                      <a:pt x="3018940" y="-12126"/>
                      <a:pt x="2910678" y="68789"/>
                      <a:pt x="2887056" y="185632"/>
                    </a:cubicBezTo>
                    <a:cubicBezTo>
                      <a:pt x="2875189" y="244268"/>
                      <a:pt x="2887647" y="304494"/>
                      <a:pt x="2921222" y="350881"/>
                    </a:cubicBezTo>
                    <a:cubicBezTo>
                      <a:pt x="2930767" y="364073"/>
                      <a:pt x="2941844" y="375646"/>
                      <a:pt x="2953931" y="385857"/>
                    </a:cubicBezTo>
                    <a:lnTo>
                      <a:pt x="2866807" y="492880"/>
                    </a:lnTo>
                    <a:cubicBezTo>
                      <a:pt x="2809114" y="474639"/>
                      <a:pt x="2747753" y="464752"/>
                      <a:pt x="2684117" y="464752"/>
                    </a:cubicBezTo>
                    <a:cubicBezTo>
                      <a:pt x="2349227" y="464752"/>
                      <a:pt x="2076765" y="737206"/>
                      <a:pt x="2076765" y="1072105"/>
                    </a:cubicBezTo>
                    <a:cubicBezTo>
                      <a:pt x="2076765" y="1260604"/>
                      <a:pt x="2163090" y="1429321"/>
                      <a:pt x="2298288" y="1540811"/>
                    </a:cubicBezTo>
                    <a:lnTo>
                      <a:pt x="2280981" y="1540811"/>
                    </a:lnTo>
                    <a:cubicBezTo>
                      <a:pt x="2094415" y="1540811"/>
                      <a:pt x="1942634" y="1692601"/>
                      <a:pt x="1942634" y="1879158"/>
                    </a:cubicBezTo>
                    <a:lnTo>
                      <a:pt x="1942634" y="3436772"/>
                    </a:lnTo>
                    <a:cubicBezTo>
                      <a:pt x="1878788" y="3445935"/>
                      <a:pt x="1814751" y="3453707"/>
                      <a:pt x="1750648" y="3460213"/>
                    </a:cubicBezTo>
                    <a:lnTo>
                      <a:pt x="1750648" y="2348026"/>
                    </a:lnTo>
                    <a:cubicBezTo>
                      <a:pt x="1750648" y="2161460"/>
                      <a:pt x="1598857" y="2009679"/>
                      <a:pt x="1412300" y="2009679"/>
                    </a:cubicBezTo>
                    <a:lnTo>
                      <a:pt x="1205094" y="2009679"/>
                    </a:lnTo>
                    <a:cubicBezTo>
                      <a:pt x="1210990" y="1991096"/>
                      <a:pt x="1214247" y="1971569"/>
                      <a:pt x="1214667" y="1951548"/>
                    </a:cubicBezTo>
                    <a:cubicBezTo>
                      <a:pt x="1325919" y="1949195"/>
                      <a:pt x="1415682" y="1857965"/>
                      <a:pt x="1415682" y="1746160"/>
                    </a:cubicBezTo>
                    <a:cubicBezTo>
                      <a:pt x="1415682" y="1691325"/>
                      <a:pt x="1394317" y="1639766"/>
                      <a:pt x="1355532" y="1600980"/>
                    </a:cubicBezTo>
                    <a:cubicBezTo>
                      <a:pt x="1317784" y="1563233"/>
                      <a:pt x="1267940" y="1541982"/>
                      <a:pt x="1214714" y="1540858"/>
                    </a:cubicBezTo>
                    <a:lnTo>
                      <a:pt x="1214714" y="1513855"/>
                    </a:lnTo>
                    <a:cubicBezTo>
                      <a:pt x="1448801" y="1429454"/>
                      <a:pt x="1616631" y="1205159"/>
                      <a:pt x="1616631" y="942346"/>
                    </a:cubicBezTo>
                    <a:cubicBezTo>
                      <a:pt x="1616631" y="607456"/>
                      <a:pt x="1344178" y="334993"/>
                      <a:pt x="1009279" y="334993"/>
                    </a:cubicBezTo>
                    <a:cubicBezTo>
                      <a:pt x="674380" y="334993"/>
                      <a:pt x="401927" y="607446"/>
                      <a:pt x="401927" y="942346"/>
                    </a:cubicBezTo>
                    <a:cubicBezTo>
                      <a:pt x="401927" y="1205159"/>
                      <a:pt x="569757" y="1429454"/>
                      <a:pt x="803834" y="1513855"/>
                    </a:cubicBezTo>
                    <a:lnTo>
                      <a:pt x="803834" y="1540868"/>
                    </a:lnTo>
                    <a:cubicBezTo>
                      <a:pt x="692601" y="1543249"/>
                      <a:pt x="602847" y="1634423"/>
                      <a:pt x="602847" y="1746170"/>
                    </a:cubicBezTo>
                    <a:cubicBezTo>
                      <a:pt x="602847" y="1800900"/>
                      <a:pt x="624174" y="1852459"/>
                      <a:pt x="663007" y="1891445"/>
                    </a:cubicBezTo>
                    <a:cubicBezTo>
                      <a:pt x="714823" y="1943261"/>
                      <a:pt x="764487" y="1947814"/>
                      <a:pt x="794166" y="1950538"/>
                    </a:cubicBezTo>
                    <a:cubicBezTo>
                      <a:pt x="797195" y="1950814"/>
                      <a:pt x="800891" y="1951157"/>
                      <a:pt x="803882" y="1951519"/>
                    </a:cubicBezTo>
                    <a:cubicBezTo>
                      <a:pt x="804301" y="1971627"/>
                      <a:pt x="807663" y="1991162"/>
                      <a:pt x="813588" y="2009688"/>
                    </a:cubicBezTo>
                    <a:lnTo>
                      <a:pt x="606333" y="2009688"/>
                    </a:lnTo>
                    <a:cubicBezTo>
                      <a:pt x="419767" y="2009688"/>
                      <a:pt x="267986" y="2161479"/>
                      <a:pt x="267986" y="2348036"/>
                    </a:cubicBezTo>
                    <a:lnTo>
                      <a:pt x="267986" y="3483539"/>
                    </a:lnTo>
                    <a:cubicBezTo>
                      <a:pt x="119825" y="3485921"/>
                      <a:pt x="0" y="3607117"/>
                      <a:pt x="0" y="3755840"/>
                    </a:cubicBezTo>
                    <a:cubicBezTo>
                      <a:pt x="0" y="3904564"/>
                      <a:pt x="119825" y="4025750"/>
                      <a:pt x="267986" y="4028131"/>
                    </a:cubicBezTo>
                    <a:lnTo>
                      <a:pt x="267986" y="4153309"/>
                    </a:lnTo>
                    <a:lnTo>
                      <a:pt x="205436" y="4153309"/>
                    </a:lnTo>
                    <a:cubicBezTo>
                      <a:pt x="92155" y="4153309"/>
                      <a:pt x="10" y="4245463"/>
                      <a:pt x="10" y="4358735"/>
                    </a:cubicBezTo>
                    <a:cubicBezTo>
                      <a:pt x="10" y="4472006"/>
                      <a:pt x="92164" y="4564151"/>
                      <a:pt x="205436" y="4564151"/>
                    </a:cubicBezTo>
                    <a:lnTo>
                      <a:pt x="941823" y="4564151"/>
                    </a:lnTo>
                    <a:cubicBezTo>
                      <a:pt x="981285" y="4564151"/>
                      <a:pt x="1013270" y="4532166"/>
                      <a:pt x="1013270" y="4492704"/>
                    </a:cubicBezTo>
                    <a:cubicBezTo>
                      <a:pt x="1013270" y="4453242"/>
                      <a:pt x="981285" y="4421257"/>
                      <a:pt x="941823" y="4421257"/>
                    </a:cubicBezTo>
                    <a:lnTo>
                      <a:pt x="205436" y="4421257"/>
                    </a:lnTo>
                    <a:cubicBezTo>
                      <a:pt x="170955" y="4421257"/>
                      <a:pt x="142904" y="4393215"/>
                      <a:pt x="142904" y="4358735"/>
                    </a:cubicBezTo>
                    <a:cubicBezTo>
                      <a:pt x="142904" y="4324254"/>
                      <a:pt x="170955" y="4296203"/>
                      <a:pt x="205436" y="4296203"/>
                    </a:cubicBezTo>
                    <a:lnTo>
                      <a:pt x="4358688" y="4296203"/>
                    </a:lnTo>
                    <a:cubicBezTo>
                      <a:pt x="4393169" y="4296203"/>
                      <a:pt x="4421172" y="4324254"/>
                      <a:pt x="4421172" y="4358735"/>
                    </a:cubicBezTo>
                    <a:cubicBezTo>
                      <a:pt x="4421172" y="4393215"/>
                      <a:pt x="4393169" y="4421257"/>
                      <a:pt x="4358688" y="4421257"/>
                    </a:cubicBezTo>
                    <a:lnTo>
                      <a:pt x="1211447" y="4421257"/>
                    </a:lnTo>
                    <a:cubicBezTo>
                      <a:pt x="1171985" y="4421257"/>
                      <a:pt x="1140000" y="4453242"/>
                      <a:pt x="1140000" y="4492704"/>
                    </a:cubicBezTo>
                    <a:cubicBezTo>
                      <a:pt x="1140000" y="4532166"/>
                      <a:pt x="1171985" y="4564151"/>
                      <a:pt x="1211447" y="4564151"/>
                    </a:cubicBezTo>
                    <a:lnTo>
                      <a:pt x="4358688" y="4564151"/>
                    </a:lnTo>
                    <a:cubicBezTo>
                      <a:pt x="4471941" y="4564151"/>
                      <a:pt x="4564142" y="4471996"/>
                      <a:pt x="4564142" y="4358735"/>
                    </a:cubicBezTo>
                    <a:cubicBezTo>
                      <a:pt x="4564142" y="4245473"/>
                      <a:pt x="4471941" y="4153309"/>
                      <a:pt x="4358688" y="4153309"/>
                    </a:cubicBezTo>
                    <a:close/>
                    <a:moveTo>
                      <a:pt x="3027083" y="213997"/>
                    </a:moveTo>
                    <a:cubicBezTo>
                      <a:pt x="3035218" y="173821"/>
                      <a:pt x="3071623" y="142969"/>
                      <a:pt x="3108941" y="142969"/>
                    </a:cubicBezTo>
                    <a:cubicBezTo>
                      <a:pt x="3111542" y="142969"/>
                      <a:pt x="3114161" y="143122"/>
                      <a:pt x="3116771" y="143427"/>
                    </a:cubicBezTo>
                    <a:lnTo>
                      <a:pt x="3400806" y="177088"/>
                    </a:lnTo>
                    <a:cubicBezTo>
                      <a:pt x="3416113" y="178907"/>
                      <a:pt x="3427705" y="188327"/>
                      <a:pt x="3432582" y="202958"/>
                    </a:cubicBezTo>
                    <a:lnTo>
                      <a:pt x="3523146" y="474268"/>
                    </a:lnTo>
                    <a:cubicBezTo>
                      <a:pt x="3535871" y="512406"/>
                      <a:pt x="3512554" y="559183"/>
                      <a:pt x="3472225" y="576414"/>
                    </a:cubicBezTo>
                    <a:cubicBezTo>
                      <a:pt x="3453546" y="584396"/>
                      <a:pt x="3434353" y="584787"/>
                      <a:pt x="3418208" y="577528"/>
                    </a:cubicBezTo>
                    <a:cubicBezTo>
                      <a:pt x="3408369" y="573109"/>
                      <a:pt x="3395273" y="563755"/>
                      <a:pt x="3388796" y="544353"/>
                    </a:cubicBezTo>
                    <a:lnTo>
                      <a:pt x="3345476" y="414575"/>
                    </a:lnTo>
                    <a:cubicBezTo>
                      <a:pt x="3325473" y="354624"/>
                      <a:pt x="3274057" y="312753"/>
                      <a:pt x="3211278" y="305304"/>
                    </a:cubicBezTo>
                    <a:lnTo>
                      <a:pt x="3075404" y="289207"/>
                    </a:lnTo>
                    <a:cubicBezTo>
                      <a:pt x="3055068" y="286797"/>
                      <a:pt x="3043267" y="275872"/>
                      <a:pt x="3036932" y="267128"/>
                    </a:cubicBezTo>
                    <a:cubicBezTo>
                      <a:pt x="3026550" y="252783"/>
                      <a:pt x="3023045" y="233914"/>
                      <a:pt x="3027074" y="213997"/>
                    </a:cubicBezTo>
                    <a:close/>
                    <a:moveTo>
                      <a:pt x="3097606" y="435720"/>
                    </a:moveTo>
                    <a:lnTo>
                      <a:pt x="3194466" y="447198"/>
                    </a:lnTo>
                    <a:cubicBezTo>
                      <a:pt x="3202144" y="448112"/>
                      <a:pt x="3207487" y="452465"/>
                      <a:pt x="3209935" y="459790"/>
                    </a:cubicBezTo>
                    <a:lnTo>
                      <a:pt x="3240815" y="552316"/>
                    </a:lnTo>
                    <a:lnTo>
                      <a:pt x="3141936" y="673750"/>
                    </a:lnTo>
                    <a:cubicBezTo>
                      <a:pt x="3101369" y="627182"/>
                      <a:pt x="3053925" y="586777"/>
                      <a:pt x="3001061" y="554297"/>
                    </a:cubicBezTo>
                    <a:lnTo>
                      <a:pt x="3097597" y="435711"/>
                    </a:lnTo>
                    <a:close/>
                    <a:moveTo>
                      <a:pt x="2219630" y="1072133"/>
                    </a:moveTo>
                    <a:cubicBezTo>
                      <a:pt x="2219630" y="816034"/>
                      <a:pt x="2427980" y="607675"/>
                      <a:pt x="2684088" y="607675"/>
                    </a:cubicBezTo>
                    <a:cubicBezTo>
                      <a:pt x="2940196" y="607675"/>
                      <a:pt x="3148546" y="816034"/>
                      <a:pt x="3148546" y="1072133"/>
                    </a:cubicBezTo>
                    <a:cubicBezTo>
                      <a:pt x="3148546" y="1328232"/>
                      <a:pt x="2940196" y="1536591"/>
                      <a:pt x="2684088" y="1536591"/>
                    </a:cubicBezTo>
                    <a:cubicBezTo>
                      <a:pt x="2427980" y="1536591"/>
                      <a:pt x="2219630" y="1328232"/>
                      <a:pt x="2219630" y="1072133"/>
                    </a:cubicBezTo>
                    <a:close/>
                    <a:moveTo>
                      <a:pt x="544792" y="942365"/>
                    </a:moveTo>
                    <a:cubicBezTo>
                      <a:pt x="544792" y="686266"/>
                      <a:pt x="753142" y="477906"/>
                      <a:pt x="1009250" y="477906"/>
                    </a:cubicBezTo>
                    <a:cubicBezTo>
                      <a:pt x="1265358" y="477906"/>
                      <a:pt x="1473708" y="686266"/>
                      <a:pt x="1473708" y="942365"/>
                    </a:cubicBezTo>
                    <a:cubicBezTo>
                      <a:pt x="1473708" y="1198463"/>
                      <a:pt x="1265358" y="1406823"/>
                      <a:pt x="1009250" y="1406823"/>
                    </a:cubicBezTo>
                    <a:cubicBezTo>
                      <a:pt x="753142" y="1406823"/>
                      <a:pt x="544792" y="1198463"/>
                      <a:pt x="544792" y="942365"/>
                    </a:cubicBezTo>
                    <a:close/>
                    <a:moveTo>
                      <a:pt x="764124" y="1790518"/>
                    </a:moveTo>
                    <a:cubicBezTo>
                      <a:pt x="752256" y="1778602"/>
                      <a:pt x="745713" y="1762858"/>
                      <a:pt x="745713" y="1746189"/>
                    </a:cubicBezTo>
                    <a:cubicBezTo>
                      <a:pt x="745713" y="1711756"/>
                      <a:pt x="773764" y="1683733"/>
                      <a:pt x="808254" y="1683733"/>
                    </a:cubicBezTo>
                    <a:cubicBezTo>
                      <a:pt x="884177" y="1683733"/>
                      <a:pt x="945975" y="1622278"/>
                      <a:pt x="946633" y="1546497"/>
                    </a:cubicBezTo>
                    <a:cubicBezTo>
                      <a:pt x="967217" y="1548612"/>
                      <a:pt x="988105" y="1549717"/>
                      <a:pt x="1009241" y="1549717"/>
                    </a:cubicBezTo>
                    <a:cubicBezTo>
                      <a:pt x="1030377" y="1549717"/>
                      <a:pt x="1051256" y="1548621"/>
                      <a:pt x="1071839" y="1546497"/>
                    </a:cubicBezTo>
                    <a:cubicBezTo>
                      <a:pt x="1072496" y="1622278"/>
                      <a:pt x="1134294" y="1683733"/>
                      <a:pt x="1210218" y="1683733"/>
                    </a:cubicBezTo>
                    <a:cubicBezTo>
                      <a:pt x="1226934" y="1683733"/>
                      <a:pt x="1242641" y="1690229"/>
                      <a:pt x="1254453" y="1702041"/>
                    </a:cubicBezTo>
                    <a:cubicBezTo>
                      <a:pt x="1266254" y="1713842"/>
                      <a:pt x="1272760" y="1729520"/>
                      <a:pt x="1272760" y="1746179"/>
                    </a:cubicBezTo>
                    <a:cubicBezTo>
                      <a:pt x="1272760" y="1780669"/>
                      <a:pt x="1244708" y="1808720"/>
                      <a:pt x="1210228" y="1808720"/>
                    </a:cubicBezTo>
                    <a:cubicBezTo>
                      <a:pt x="1173366" y="1808720"/>
                      <a:pt x="1138638" y="1823037"/>
                      <a:pt x="1112101" y="1849402"/>
                    </a:cubicBezTo>
                    <a:cubicBezTo>
                      <a:pt x="1086108" y="1875595"/>
                      <a:pt x="1071792" y="1910305"/>
                      <a:pt x="1071792" y="1947157"/>
                    </a:cubicBezTo>
                    <a:cubicBezTo>
                      <a:pt x="1071792" y="1963921"/>
                      <a:pt x="1065324" y="1979589"/>
                      <a:pt x="1053579" y="1991296"/>
                    </a:cubicBezTo>
                    <a:cubicBezTo>
                      <a:pt x="1026186" y="2018594"/>
                      <a:pt x="994515" y="2008441"/>
                      <a:pt x="985447" y="2004678"/>
                    </a:cubicBezTo>
                    <a:cubicBezTo>
                      <a:pt x="976360" y="2000906"/>
                      <a:pt x="946718" y="1985609"/>
                      <a:pt x="946718" y="1947157"/>
                    </a:cubicBezTo>
                    <a:cubicBezTo>
                      <a:pt x="946718" y="1910305"/>
                      <a:pt x="932402" y="1875586"/>
                      <a:pt x="906037" y="1849030"/>
                    </a:cubicBezTo>
                    <a:cubicBezTo>
                      <a:pt x="870842" y="1814093"/>
                      <a:pt x="831018" y="1810435"/>
                      <a:pt x="807225" y="1808254"/>
                    </a:cubicBezTo>
                    <a:cubicBezTo>
                      <a:pt x="786365" y="1806339"/>
                      <a:pt x="779336" y="1805692"/>
                      <a:pt x="764153" y="1790509"/>
                    </a:cubicBezTo>
                    <a:close/>
                    <a:moveTo>
                      <a:pt x="3282372" y="4153318"/>
                    </a:moveTo>
                    <a:lnTo>
                      <a:pt x="2085499" y="4153318"/>
                    </a:lnTo>
                    <a:lnTo>
                      <a:pt x="2085499" y="3982659"/>
                    </a:lnTo>
                    <a:cubicBezTo>
                      <a:pt x="2497274" y="3924909"/>
                      <a:pt x="2899973" y="3812647"/>
                      <a:pt x="3282372" y="3648913"/>
                    </a:cubicBezTo>
                    <a:lnTo>
                      <a:pt x="3282372" y="4153309"/>
                    </a:lnTo>
                    <a:close/>
                    <a:moveTo>
                      <a:pt x="1942605" y="4000471"/>
                    </a:moveTo>
                    <a:lnTo>
                      <a:pt x="1942605" y="4153318"/>
                    </a:lnTo>
                    <a:lnTo>
                      <a:pt x="1750619" y="4153318"/>
                    </a:lnTo>
                    <a:lnTo>
                      <a:pt x="1750619" y="4017549"/>
                    </a:lnTo>
                    <a:cubicBezTo>
                      <a:pt x="1814779" y="4013205"/>
                      <a:pt x="1878778" y="4007433"/>
                      <a:pt x="1942605" y="4000471"/>
                    </a:cubicBezTo>
                    <a:close/>
                    <a:moveTo>
                      <a:pt x="606305" y="2152592"/>
                    </a:moveTo>
                    <a:lnTo>
                      <a:pt x="1004907" y="2152592"/>
                    </a:lnTo>
                    <a:cubicBezTo>
                      <a:pt x="1006869" y="2152649"/>
                      <a:pt x="1008831" y="2152887"/>
                      <a:pt x="1010784" y="2152887"/>
                    </a:cubicBezTo>
                    <a:cubicBezTo>
                      <a:pt x="1012774" y="2152887"/>
                      <a:pt x="1014746" y="2152649"/>
                      <a:pt x="1016728" y="2152592"/>
                    </a:cubicBezTo>
                    <a:lnTo>
                      <a:pt x="1412253" y="2152592"/>
                    </a:lnTo>
                    <a:cubicBezTo>
                      <a:pt x="1520028" y="2152592"/>
                      <a:pt x="1607715" y="2240270"/>
                      <a:pt x="1607715" y="2348055"/>
                    </a:cubicBezTo>
                    <a:lnTo>
                      <a:pt x="1607715" y="3472567"/>
                    </a:lnTo>
                    <a:cubicBezTo>
                      <a:pt x="1505227" y="3479729"/>
                      <a:pt x="1402785" y="3483454"/>
                      <a:pt x="1300887" y="3483454"/>
                    </a:cubicBezTo>
                    <a:lnTo>
                      <a:pt x="410842" y="3483454"/>
                    </a:lnTo>
                    <a:lnTo>
                      <a:pt x="410842" y="2348064"/>
                    </a:lnTo>
                    <a:cubicBezTo>
                      <a:pt x="410842" y="2240289"/>
                      <a:pt x="498520" y="2152602"/>
                      <a:pt x="606305" y="2152602"/>
                    </a:cubicBezTo>
                    <a:close/>
                    <a:moveTo>
                      <a:pt x="142866" y="3755850"/>
                    </a:moveTo>
                    <a:cubicBezTo>
                      <a:pt x="142866" y="3684431"/>
                      <a:pt x="200968" y="3626329"/>
                      <a:pt x="272387" y="3626329"/>
                    </a:cubicBezTo>
                    <a:lnTo>
                      <a:pt x="339033" y="3626329"/>
                    </a:lnTo>
                    <a:cubicBezTo>
                      <a:pt x="339157" y="3626329"/>
                      <a:pt x="339281" y="3626348"/>
                      <a:pt x="339405" y="3626348"/>
                    </a:cubicBezTo>
                    <a:cubicBezTo>
                      <a:pt x="339529" y="3626348"/>
                      <a:pt x="339652" y="3626329"/>
                      <a:pt x="339776" y="3626329"/>
                    </a:cubicBezTo>
                    <a:lnTo>
                      <a:pt x="1300906" y="3626329"/>
                    </a:lnTo>
                    <a:cubicBezTo>
                      <a:pt x="1425093" y="3626329"/>
                      <a:pt x="1550080" y="3620871"/>
                      <a:pt x="1675039" y="3610565"/>
                    </a:cubicBezTo>
                    <a:cubicBezTo>
                      <a:pt x="1676419" y="3610641"/>
                      <a:pt x="1677781" y="3610774"/>
                      <a:pt x="1679172" y="3610774"/>
                    </a:cubicBezTo>
                    <a:cubicBezTo>
                      <a:pt x="1684716" y="3610774"/>
                      <a:pt x="1690088" y="3610079"/>
                      <a:pt x="1695269" y="3608888"/>
                    </a:cubicBezTo>
                    <a:cubicBezTo>
                      <a:pt x="1800826" y="3599725"/>
                      <a:pt x="1906315" y="3586962"/>
                      <a:pt x="2011280" y="3570779"/>
                    </a:cubicBezTo>
                    <a:cubicBezTo>
                      <a:pt x="2012214" y="3570817"/>
                      <a:pt x="2013118" y="3570922"/>
                      <a:pt x="2014061" y="3570922"/>
                    </a:cubicBezTo>
                    <a:cubicBezTo>
                      <a:pt x="2022586" y="3570922"/>
                      <a:pt x="2030730" y="3569350"/>
                      <a:pt x="2038312" y="3566607"/>
                    </a:cubicBezTo>
                    <a:cubicBezTo>
                      <a:pt x="2682231" y="3463632"/>
                      <a:pt x="3303956" y="3231641"/>
                      <a:pt x="3788455" y="2903819"/>
                    </a:cubicBezTo>
                    <a:cubicBezTo>
                      <a:pt x="3822069" y="2881074"/>
                      <a:pt x="3840090" y="2841869"/>
                      <a:pt x="3835470" y="2801492"/>
                    </a:cubicBezTo>
                    <a:cubicBezTo>
                      <a:pt x="3830889" y="2761325"/>
                      <a:pt x="3804638" y="2727388"/>
                      <a:pt x="3766985" y="2712910"/>
                    </a:cubicBezTo>
                    <a:cubicBezTo>
                      <a:pt x="3700768" y="2687449"/>
                      <a:pt x="3686918" y="2629071"/>
                      <a:pt x="3696024" y="2582932"/>
                    </a:cubicBezTo>
                    <a:cubicBezTo>
                      <a:pt x="3704930" y="2537897"/>
                      <a:pt x="3740954" y="2485910"/>
                      <a:pt x="3813658" y="2487577"/>
                    </a:cubicBezTo>
                    <a:cubicBezTo>
                      <a:pt x="3814220" y="2487577"/>
                      <a:pt x="3814763" y="2487596"/>
                      <a:pt x="3815315" y="2487596"/>
                    </a:cubicBezTo>
                    <a:lnTo>
                      <a:pt x="4290775" y="2487539"/>
                    </a:lnTo>
                    <a:cubicBezTo>
                      <a:pt x="4321731" y="2488463"/>
                      <a:pt x="4355545" y="2504446"/>
                      <a:pt x="4381358" y="2530420"/>
                    </a:cubicBezTo>
                    <a:cubicBezTo>
                      <a:pt x="4407361" y="2556557"/>
                      <a:pt x="4421839" y="2588694"/>
                      <a:pt x="4421172" y="2618612"/>
                    </a:cubicBezTo>
                    <a:cubicBezTo>
                      <a:pt x="4421172" y="2619174"/>
                      <a:pt x="4421172" y="2619727"/>
                      <a:pt x="4421172" y="2620289"/>
                    </a:cubicBezTo>
                    <a:lnTo>
                      <a:pt x="4421172" y="3101139"/>
                    </a:lnTo>
                    <a:cubicBezTo>
                      <a:pt x="4419934" y="3139763"/>
                      <a:pt x="4388502" y="3174853"/>
                      <a:pt x="4359355" y="3194894"/>
                    </a:cubicBezTo>
                    <a:cubicBezTo>
                      <a:pt x="4328970" y="3215734"/>
                      <a:pt x="4287155" y="3221621"/>
                      <a:pt x="4252684" y="3209877"/>
                    </a:cubicBezTo>
                    <a:cubicBezTo>
                      <a:pt x="4218185" y="3198142"/>
                      <a:pt x="4193772" y="3170834"/>
                      <a:pt x="4180161" y="3128714"/>
                    </a:cubicBezTo>
                    <a:cubicBezTo>
                      <a:pt x="4169607" y="3096100"/>
                      <a:pt x="4144985" y="3070945"/>
                      <a:pt x="4112610" y="3059696"/>
                    </a:cubicBezTo>
                    <a:cubicBezTo>
                      <a:pt x="4080215" y="3048437"/>
                      <a:pt x="4045258" y="3052914"/>
                      <a:pt x="4016731" y="3071974"/>
                    </a:cubicBezTo>
                    <a:lnTo>
                      <a:pt x="3725037" y="3266807"/>
                    </a:lnTo>
                    <a:cubicBezTo>
                      <a:pt x="3030579" y="3671449"/>
                      <a:pt x="2238690" y="3885352"/>
                      <a:pt x="1434913" y="3885352"/>
                    </a:cubicBezTo>
                    <a:lnTo>
                      <a:pt x="272415" y="3885352"/>
                    </a:lnTo>
                    <a:cubicBezTo>
                      <a:pt x="200997" y="3885352"/>
                      <a:pt x="142894" y="3827249"/>
                      <a:pt x="142894" y="3755840"/>
                    </a:cubicBezTo>
                    <a:close/>
                    <a:moveTo>
                      <a:pt x="410852" y="4028255"/>
                    </a:moveTo>
                    <a:lnTo>
                      <a:pt x="1434885" y="4028255"/>
                    </a:lnTo>
                    <a:cubicBezTo>
                      <a:pt x="1492568" y="4028255"/>
                      <a:pt x="1550194" y="4027074"/>
                      <a:pt x="1607725" y="4024950"/>
                    </a:cubicBezTo>
                    <a:lnTo>
                      <a:pt x="1607725" y="4153318"/>
                    </a:lnTo>
                    <a:lnTo>
                      <a:pt x="410852" y="4153318"/>
                    </a:lnTo>
                    <a:lnTo>
                      <a:pt x="410852" y="402825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42"/>
              <p:cNvSpPr/>
              <p:nvPr/>
            </p:nvSpPr>
            <p:spPr>
              <a:xfrm>
                <a:off x="7188120" y="3450240"/>
                <a:ext cx="544820" cy="1080735"/>
              </a:xfrm>
              <a:custGeom>
                <a:avLst/>
                <a:gdLst/>
                <a:ahLst/>
                <a:cxnLst/>
                <a:rect l="l" t="t" r="r" b="b"/>
                <a:pathLst>
                  <a:path w="544820" h="1080735" extrusionOk="0">
                    <a:moveTo>
                      <a:pt x="272405" y="803853"/>
                    </a:moveTo>
                    <a:cubicBezTo>
                      <a:pt x="202206" y="803853"/>
                      <a:pt x="142894" y="759885"/>
                      <a:pt x="142894" y="707831"/>
                    </a:cubicBezTo>
                    <a:cubicBezTo>
                      <a:pt x="142894" y="668369"/>
                      <a:pt x="110909" y="636384"/>
                      <a:pt x="71447" y="636384"/>
                    </a:cubicBezTo>
                    <a:cubicBezTo>
                      <a:pt x="31985" y="636384"/>
                      <a:pt x="0" y="668369"/>
                      <a:pt x="0" y="707831"/>
                    </a:cubicBezTo>
                    <a:cubicBezTo>
                      <a:pt x="0" y="817893"/>
                      <a:pt x="85306" y="910752"/>
                      <a:pt x="200958" y="938355"/>
                    </a:cubicBezTo>
                    <a:lnTo>
                      <a:pt x="200958" y="1009288"/>
                    </a:lnTo>
                    <a:cubicBezTo>
                      <a:pt x="200958" y="1048750"/>
                      <a:pt x="232943" y="1080735"/>
                      <a:pt x="272405" y="1080735"/>
                    </a:cubicBezTo>
                    <a:cubicBezTo>
                      <a:pt x="311868" y="1080735"/>
                      <a:pt x="343852" y="1048750"/>
                      <a:pt x="343852" y="1009288"/>
                    </a:cubicBezTo>
                    <a:lnTo>
                      <a:pt x="343852" y="938355"/>
                    </a:lnTo>
                    <a:cubicBezTo>
                      <a:pt x="459505" y="910752"/>
                      <a:pt x="544820" y="817893"/>
                      <a:pt x="544820" y="707831"/>
                    </a:cubicBezTo>
                    <a:cubicBezTo>
                      <a:pt x="544820" y="576091"/>
                      <a:pt x="422614" y="468906"/>
                      <a:pt x="272405" y="468906"/>
                    </a:cubicBezTo>
                    <a:cubicBezTo>
                      <a:pt x="202206" y="468906"/>
                      <a:pt x="142894" y="424939"/>
                      <a:pt x="142894" y="372885"/>
                    </a:cubicBezTo>
                    <a:cubicBezTo>
                      <a:pt x="142894" y="320830"/>
                      <a:pt x="202206" y="276854"/>
                      <a:pt x="272405" y="276854"/>
                    </a:cubicBezTo>
                    <a:cubicBezTo>
                      <a:pt x="342605" y="276854"/>
                      <a:pt x="401926" y="320830"/>
                      <a:pt x="401926" y="372885"/>
                    </a:cubicBezTo>
                    <a:cubicBezTo>
                      <a:pt x="401926" y="412347"/>
                      <a:pt x="433911" y="444332"/>
                      <a:pt x="473373" y="444332"/>
                    </a:cubicBezTo>
                    <a:cubicBezTo>
                      <a:pt x="512836" y="444332"/>
                      <a:pt x="544820" y="412347"/>
                      <a:pt x="544820" y="372885"/>
                    </a:cubicBezTo>
                    <a:cubicBezTo>
                      <a:pt x="544820" y="262823"/>
                      <a:pt x="459505" y="169964"/>
                      <a:pt x="343852" y="142351"/>
                    </a:cubicBezTo>
                    <a:lnTo>
                      <a:pt x="343852" y="71447"/>
                    </a:lnTo>
                    <a:cubicBezTo>
                      <a:pt x="343852" y="31985"/>
                      <a:pt x="311868" y="0"/>
                      <a:pt x="272405" y="0"/>
                    </a:cubicBezTo>
                    <a:cubicBezTo>
                      <a:pt x="232943" y="0"/>
                      <a:pt x="200958" y="31985"/>
                      <a:pt x="200958" y="71447"/>
                    </a:cubicBezTo>
                    <a:lnTo>
                      <a:pt x="200958" y="142351"/>
                    </a:lnTo>
                    <a:cubicBezTo>
                      <a:pt x="85315" y="169954"/>
                      <a:pt x="0" y="262823"/>
                      <a:pt x="0" y="372885"/>
                    </a:cubicBezTo>
                    <a:cubicBezTo>
                      <a:pt x="0" y="504625"/>
                      <a:pt x="122196" y="611800"/>
                      <a:pt x="272405" y="611800"/>
                    </a:cubicBezTo>
                    <a:cubicBezTo>
                      <a:pt x="342614" y="611800"/>
                      <a:pt x="401926" y="655777"/>
                      <a:pt x="401926" y="707831"/>
                    </a:cubicBezTo>
                    <a:cubicBezTo>
                      <a:pt x="401926" y="759885"/>
                      <a:pt x="342614" y="803853"/>
                      <a:pt x="272405" y="8038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42"/>
              <p:cNvSpPr/>
              <p:nvPr/>
            </p:nvSpPr>
            <p:spPr>
              <a:xfrm>
                <a:off x="8862840" y="3115440"/>
                <a:ext cx="544830" cy="1080735"/>
              </a:xfrm>
              <a:custGeom>
                <a:avLst/>
                <a:gdLst/>
                <a:ahLst/>
                <a:cxnLst/>
                <a:rect l="l" t="t" r="r" b="b"/>
                <a:pathLst>
                  <a:path w="544830" h="1080735" extrusionOk="0">
                    <a:moveTo>
                      <a:pt x="272415" y="276854"/>
                    </a:moveTo>
                    <a:cubicBezTo>
                      <a:pt x="342623" y="276854"/>
                      <a:pt x="401936" y="320831"/>
                      <a:pt x="401936" y="372885"/>
                    </a:cubicBezTo>
                    <a:cubicBezTo>
                      <a:pt x="401936" y="412347"/>
                      <a:pt x="433921" y="444332"/>
                      <a:pt x="473383" y="444332"/>
                    </a:cubicBezTo>
                    <a:cubicBezTo>
                      <a:pt x="512845" y="444332"/>
                      <a:pt x="544830" y="412347"/>
                      <a:pt x="544830" y="372885"/>
                    </a:cubicBezTo>
                    <a:cubicBezTo>
                      <a:pt x="544830" y="262823"/>
                      <a:pt x="459514" y="169964"/>
                      <a:pt x="343862" y="142351"/>
                    </a:cubicBezTo>
                    <a:lnTo>
                      <a:pt x="343862" y="71447"/>
                    </a:lnTo>
                    <a:cubicBezTo>
                      <a:pt x="343862" y="31985"/>
                      <a:pt x="311877" y="0"/>
                      <a:pt x="272415" y="0"/>
                    </a:cubicBezTo>
                    <a:cubicBezTo>
                      <a:pt x="232953" y="0"/>
                      <a:pt x="200968" y="31985"/>
                      <a:pt x="200968" y="71447"/>
                    </a:cubicBezTo>
                    <a:lnTo>
                      <a:pt x="200968" y="142351"/>
                    </a:lnTo>
                    <a:cubicBezTo>
                      <a:pt x="85315" y="169955"/>
                      <a:pt x="0" y="262823"/>
                      <a:pt x="0" y="372885"/>
                    </a:cubicBezTo>
                    <a:cubicBezTo>
                      <a:pt x="0" y="504625"/>
                      <a:pt x="122205" y="611800"/>
                      <a:pt x="272415" y="611800"/>
                    </a:cubicBezTo>
                    <a:cubicBezTo>
                      <a:pt x="342623" y="611800"/>
                      <a:pt x="401936" y="655777"/>
                      <a:pt x="401936" y="707831"/>
                    </a:cubicBezTo>
                    <a:cubicBezTo>
                      <a:pt x="401936" y="759885"/>
                      <a:pt x="342623" y="803853"/>
                      <a:pt x="272415" y="803853"/>
                    </a:cubicBezTo>
                    <a:cubicBezTo>
                      <a:pt x="202206" y="803853"/>
                      <a:pt x="142894" y="759885"/>
                      <a:pt x="142894" y="707831"/>
                    </a:cubicBezTo>
                    <a:cubicBezTo>
                      <a:pt x="142894" y="668369"/>
                      <a:pt x="110909" y="636384"/>
                      <a:pt x="71447" y="636384"/>
                    </a:cubicBezTo>
                    <a:cubicBezTo>
                      <a:pt x="31985" y="636384"/>
                      <a:pt x="0" y="668369"/>
                      <a:pt x="0" y="707831"/>
                    </a:cubicBezTo>
                    <a:cubicBezTo>
                      <a:pt x="0" y="817893"/>
                      <a:pt x="85315" y="910752"/>
                      <a:pt x="200968" y="938355"/>
                    </a:cubicBezTo>
                    <a:lnTo>
                      <a:pt x="200968" y="1009288"/>
                    </a:lnTo>
                    <a:cubicBezTo>
                      <a:pt x="200968" y="1048750"/>
                      <a:pt x="232953" y="1080735"/>
                      <a:pt x="272415" y="1080735"/>
                    </a:cubicBezTo>
                    <a:cubicBezTo>
                      <a:pt x="311877" y="1080735"/>
                      <a:pt x="343862" y="1048750"/>
                      <a:pt x="343862" y="1009288"/>
                    </a:cubicBezTo>
                    <a:lnTo>
                      <a:pt x="343862" y="938355"/>
                    </a:lnTo>
                    <a:cubicBezTo>
                      <a:pt x="459514" y="910752"/>
                      <a:pt x="544830" y="817893"/>
                      <a:pt x="544830" y="707831"/>
                    </a:cubicBezTo>
                    <a:cubicBezTo>
                      <a:pt x="544830" y="576091"/>
                      <a:pt x="422624" y="468906"/>
                      <a:pt x="272415" y="468906"/>
                    </a:cubicBezTo>
                    <a:cubicBezTo>
                      <a:pt x="202206" y="468906"/>
                      <a:pt x="142894" y="424939"/>
                      <a:pt x="142894" y="372885"/>
                    </a:cubicBezTo>
                    <a:cubicBezTo>
                      <a:pt x="142894" y="320831"/>
                      <a:pt x="202206" y="276854"/>
                      <a:pt x="272415" y="2768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42"/>
              <p:cNvSpPr/>
              <p:nvPr/>
            </p:nvSpPr>
            <p:spPr>
              <a:xfrm>
                <a:off x="7188120" y="1842840"/>
                <a:ext cx="544821" cy="544811"/>
              </a:xfrm>
              <a:custGeom>
                <a:avLst/>
                <a:gdLst/>
                <a:ahLst/>
                <a:cxnLst/>
                <a:rect l="l" t="t" r="r" b="b"/>
                <a:pathLst>
                  <a:path w="544821" h="544811" extrusionOk="0">
                    <a:moveTo>
                      <a:pt x="544821" y="272405"/>
                    </a:moveTo>
                    <a:cubicBezTo>
                      <a:pt x="544821" y="122196"/>
                      <a:pt x="422615" y="0"/>
                      <a:pt x="272405" y="0"/>
                    </a:cubicBezTo>
                    <a:cubicBezTo>
                      <a:pt x="122197" y="0"/>
                      <a:pt x="0" y="122206"/>
                      <a:pt x="0" y="272405"/>
                    </a:cubicBezTo>
                    <a:cubicBezTo>
                      <a:pt x="0" y="422605"/>
                      <a:pt x="122197" y="544811"/>
                      <a:pt x="272405" y="544811"/>
                    </a:cubicBezTo>
                    <a:cubicBezTo>
                      <a:pt x="422615" y="544811"/>
                      <a:pt x="544821" y="422605"/>
                      <a:pt x="544821" y="272405"/>
                    </a:cubicBezTo>
                    <a:close/>
                    <a:moveTo>
                      <a:pt x="142903" y="272405"/>
                    </a:moveTo>
                    <a:cubicBezTo>
                      <a:pt x="142903" y="200987"/>
                      <a:pt x="201006" y="142894"/>
                      <a:pt x="272415" y="142894"/>
                    </a:cubicBezTo>
                    <a:cubicBezTo>
                      <a:pt x="343824" y="142894"/>
                      <a:pt x="401936" y="200997"/>
                      <a:pt x="401936" y="272405"/>
                    </a:cubicBezTo>
                    <a:cubicBezTo>
                      <a:pt x="401936" y="343814"/>
                      <a:pt x="343834" y="401917"/>
                      <a:pt x="272415" y="401917"/>
                    </a:cubicBezTo>
                    <a:cubicBezTo>
                      <a:pt x="200996" y="401917"/>
                      <a:pt x="142903" y="343814"/>
                      <a:pt x="142903" y="2724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42"/>
              <p:cNvSpPr/>
              <p:nvPr/>
            </p:nvSpPr>
            <p:spPr>
              <a:xfrm>
                <a:off x="8862840" y="1972440"/>
                <a:ext cx="544820" cy="544811"/>
              </a:xfrm>
              <a:custGeom>
                <a:avLst/>
                <a:gdLst/>
                <a:ahLst/>
                <a:cxnLst/>
                <a:rect l="l" t="t" r="r" b="b"/>
                <a:pathLst>
                  <a:path w="544820" h="544811" extrusionOk="0">
                    <a:moveTo>
                      <a:pt x="272405" y="544811"/>
                    </a:moveTo>
                    <a:cubicBezTo>
                      <a:pt x="422614" y="544811"/>
                      <a:pt x="544820" y="422605"/>
                      <a:pt x="544820" y="272405"/>
                    </a:cubicBezTo>
                    <a:cubicBezTo>
                      <a:pt x="544820" y="122206"/>
                      <a:pt x="422614" y="0"/>
                      <a:pt x="272405" y="0"/>
                    </a:cubicBezTo>
                    <a:cubicBezTo>
                      <a:pt x="122196" y="0"/>
                      <a:pt x="0" y="122206"/>
                      <a:pt x="0" y="272405"/>
                    </a:cubicBezTo>
                    <a:cubicBezTo>
                      <a:pt x="0" y="422605"/>
                      <a:pt x="122196" y="544811"/>
                      <a:pt x="272405" y="544811"/>
                    </a:cubicBezTo>
                    <a:close/>
                    <a:moveTo>
                      <a:pt x="272405" y="142894"/>
                    </a:moveTo>
                    <a:cubicBezTo>
                      <a:pt x="343824" y="142894"/>
                      <a:pt x="401926" y="200997"/>
                      <a:pt x="401926" y="272405"/>
                    </a:cubicBezTo>
                    <a:cubicBezTo>
                      <a:pt x="401926" y="343814"/>
                      <a:pt x="343824" y="401917"/>
                      <a:pt x="272405" y="401917"/>
                    </a:cubicBezTo>
                    <a:cubicBezTo>
                      <a:pt x="200987" y="401917"/>
                      <a:pt x="142894" y="343814"/>
                      <a:pt x="142894" y="272405"/>
                    </a:cubicBezTo>
                    <a:cubicBezTo>
                      <a:pt x="142894" y="200997"/>
                      <a:pt x="200996" y="142894"/>
                      <a:pt x="272405" y="1428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5" name="Google Shape;585;p42"/>
            <p:cNvSpPr/>
            <p:nvPr/>
          </p:nvSpPr>
          <p:spPr>
            <a:xfrm>
              <a:off x="7771550" y="4021388"/>
              <a:ext cx="477900" cy="477900"/>
            </a:xfrm>
            <a:prstGeom prst="star8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  <p:sp>
        <p:nvSpPr>
          <p:cNvPr id="2" name="Google Shape;324;p34">
            <a:extLst>
              <a:ext uri="{FF2B5EF4-FFF2-40B4-BE49-F238E27FC236}">
                <a16:creationId xmlns:a16="http://schemas.microsoft.com/office/drawing/2014/main" id="{9A1CB60B-2AED-AFB6-0F15-B3C6CE864966}"/>
              </a:ext>
            </a:extLst>
          </p:cNvPr>
          <p:cNvSpPr txBox="1">
            <a:spLocks/>
          </p:cNvSpPr>
          <p:nvPr/>
        </p:nvSpPr>
        <p:spPr>
          <a:xfrm>
            <a:off x="0" y="3360643"/>
            <a:ext cx="7110866" cy="18402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Montagu Slab" panose="020B0604020202020204" charset="0"/>
              </a:rPr>
              <a:t>Where Should Women Live to Earn More? </a:t>
            </a:r>
            <a:endParaRPr lang="en-US" sz="3600" b="1" dirty="0">
              <a:latin typeface="Montagu Slab" panose="020B0604020202020204" charset="0"/>
            </a:endParaRPr>
          </a:p>
        </p:txBody>
      </p:sp>
      <p:sp>
        <p:nvSpPr>
          <p:cNvPr id="3" name="Google Shape;376;p37">
            <a:extLst>
              <a:ext uri="{FF2B5EF4-FFF2-40B4-BE49-F238E27FC236}">
                <a16:creationId xmlns:a16="http://schemas.microsoft.com/office/drawing/2014/main" id="{AA5E4B48-83E0-C403-1A47-1A45745E2FAE}"/>
              </a:ext>
            </a:extLst>
          </p:cNvPr>
          <p:cNvSpPr txBox="1">
            <a:spLocks/>
          </p:cNvSpPr>
          <p:nvPr/>
        </p:nvSpPr>
        <p:spPr>
          <a:xfrm>
            <a:off x="261843" y="2787942"/>
            <a:ext cx="217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5000" b="1" dirty="0"/>
              <a:t>05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>
          <a:extLst>
            <a:ext uri="{FF2B5EF4-FFF2-40B4-BE49-F238E27FC236}">
              <a16:creationId xmlns:a16="http://schemas.microsoft.com/office/drawing/2014/main" id="{4DA6DA93-7FF8-FFC6-8A7D-2DDF9319D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8">
            <a:extLst>
              <a:ext uri="{FF2B5EF4-FFF2-40B4-BE49-F238E27FC236}">
                <a16:creationId xmlns:a16="http://schemas.microsoft.com/office/drawing/2014/main" id="{947D9FE4-958A-6F71-A9E8-01E77D16D6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4568" y="165100"/>
            <a:ext cx="7023099" cy="721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Big and Small Companies Pay Gaps</a:t>
            </a:r>
            <a:endParaRPr sz="2800" b="1" dirty="0"/>
          </a:p>
        </p:txBody>
      </p:sp>
      <p:sp>
        <p:nvSpPr>
          <p:cNvPr id="405" name="Google Shape;405;p38">
            <a:extLst>
              <a:ext uri="{FF2B5EF4-FFF2-40B4-BE49-F238E27FC236}">
                <a16:creationId xmlns:a16="http://schemas.microsoft.com/office/drawing/2014/main" id="{4BFD605D-4262-03A2-6A6E-8778A853A945}"/>
              </a:ext>
            </a:extLst>
          </p:cNvPr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406" name="Google Shape;406;p3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8B0264B-F5F3-0A73-E770-DE92A734A448}"/>
              </a:ext>
            </a:extLst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07" name="Google Shape;407;p38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516164D-0911-C403-89D5-BB351817D19E}"/>
              </a:ext>
            </a:extLst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F23BFCB-4BA2-DDB9-4C60-8FC22C73F6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25739"/>
              </p:ext>
            </p:extLst>
          </p:nvPr>
        </p:nvGraphicFramePr>
        <p:xfrm>
          <a:off x="0" y="886850"/>
          <a:ext cx="8915390" cy="4091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08286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>
            <a:spLocks noGrp="1"/>
          </p:cNvSpPr>
          <p:nvPr>
            <p:ph type="title"/>
          </p:nvPr>
        </p:nvSpPr>
        <p:spPr>
          <a:xfrm>
            <a:off x="228600" y="1047650"/>
            <a:ext cx="4829136" cy="4495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br>
              <a:rPr lang="en-US" sz="3200" dirty="0"/>
            </a:br>
            <a:r>
              <a:rPr lang="en-US" sz="4800" b="1" dirty="0"/>
              <a:t>Conclusion</a:t>
            </a:r>
            <a:endParaRPr lang="en-US" sz="3200" dirty="0"/>
          </a:p>
        </p:txBody>
      </p:sp>
      <p:sp>
        <p:nvSpPr>
          <p:cNvPr id="220" name="Google Shape;220;p30"/>
          <p:cNvSpPr txBox="1">
            <a:spLocks noGrp="1"/>
          </p:cNvSpPr>
          <p:nvPr>
            <p:ph type="body" idx="1"/>
          </p:nvPr>
        </p:nvSpPr>
        <p:spPr>
          <a:xfrm>
            <a:off x="0" y="1613876"/>
            <a:ext cx="4334997" cy="2942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-US" sz="1800" dirty="0">
                <a:latin typeface="Montagu Slab" panose="020B0604020202020204" charset="0"/>
              </a:rPr>
              <a:t>Men always earn more </a:t>
            </a:r>
          </a:p>
          <a:p>
            <a:pPr marL="152400" lvl="0" indent="0" algn="l" rtl="0">
              <a:spcBef>
                <a:spcPts val="1000"/>
              </a:spcBef>
              <a:spcAft>
                <a:spcPts val="0"/>
              </a:spcAft>
              <a:buSzPts val="1200"/>
              <a:buNone/>
            </a:pPr>
            <a:endParaRPr sz="1800" dirty="0">
              <a:latin typeface="Montagu Slab" panose="020B060402020202020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800" dirty="0">
                <a:latin typeface="Montagu Slab" panose="020B0604020202020204" charset="0"/>
              </a:rPr>
              <a:t>Location, Industry,Company Size does not matter 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" sz="1800" dirty="0">
              <a:latin typeface="Montagu Slab" panose="020B060402020202020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800" dirty="0">
                <a:latin typeface="Montagu Slab" panose="020B0604020202020204" charset="0"/>
              </a:rPr>
              <a:t>The data set lacks information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endParaRPr lang="en" sz="1800" dirty="0">
              <a:latin typeface="Montagu Slab" panose="020B060402020202020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800" dirty="0">
                <a:latin typeface="Montagu Slab" panose="020B0604020202020204" charset="0"/>
              </a:rPr>
              <a:t>Findings align with the literature</a:t>
            </a:r>
            <a:endParaRPr sz="1800" dirty="0">
              <a:latin typeface="Montagu Slab" panose="020B0604020202020204" charset="0"/>
            </a:endParaRPr>
          </a:p>
        </p:txBody>
      </p:sp>
      <p:pic>
        <p:nvPicPr>
          <p:cNvPr id="221" name="Google Shape;221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7470" r="18488"/>
          <a:stretch/>
        </p:blipFill>
        <p:spPr>
          <a:xfrm flipH="1">
            <a:off x="4202100" y="100"/>
            <a:ext cx="4941900" cy="5143500"/>
          </a:xfrm>
          <a:prstGeom prst="rect">
            <a:avLst/>
          </a:prstGeom>
        </p:spPr>
      </p:pic>
      <p:sp>
        <p:nvSpPr>
          <p:cNvPr id="232" name="Google Shape;232;p30"/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233" name="Google Shape;233;p30">
            <a:hlinkClick r:id="" action="ppaction://hlinkshowjump?jump=nextslide"/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34" name="Google Shape;234;p30">
            <a:hlinkClick r:id="" action="ppaction://hlinkshowjump?jump=previousslide"/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7" name="Google Shape;697;p46">
            <a:hlinkClick r:id="" action="ppaction://hlinkshowjump?jump=previousslide"/>
          </p:cNvPr>
          <p:cNvCxnSpPr/>
          <p:nvPr/>
        </p:nvCxnSpPr>
        <p:spPr>
          <a:xfrm rot="10800000">
            <a:off x="8705850" y="385250"/>
            <a:ext cx="0" cy="820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99" name="Google Shape;699;p46"/>
          <p:cNvSpPr txBox="1">
            <a:spLocks noGrp="1"/>
          </p:cNvSpPr>
          <p:nvPr>
            <p:ph type="subTitle" idx="1"/>
          </p:nvPr>
        </p:nvSpPr>
        <p:spPr>
          <a:xfrm>
            <a:off x="5190522" y="1395600"/>
            <a:ext cx="3233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Does anyone have any questions?</a:t>
            </a:r>
          </a:p>
        </p:txBody>
      </p:sp>
      <p:sp>
        <p:nvSpPr>
          <p:cNvPr id="700" name="Google Shape;700;p46"/>
          <p:cNvSpPr txBox="1">
            <a:spLocks noGrp="1"/>
          </p:cNvSpPr>
          <p:nvPr>
            <p:ph type="ctrTitle"/>
          </p:nvPr>
        </p:nvSpPr>
        <p:spPr>
          <a:xfrm>
            <a:off x="5190450" y="463300"/>
            <a:ext cx="3233400" cy="9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cxnSp>
        <p:nvCxnSpPr>
          <p:cNvPr id="702" name="Google Shape;702;p46"/>
          <p:cNvCxnSpPr/>
          <p:nvPr/>
        </p:nvCxnSpPr>
        <p:spPr>
          <a:xfrm>
            <a:off x="2275300" y="2704725"/>
            <a:ext cx="6921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9" name="Google Shape;719;p46"/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720" name="Google Shape;720;p46"/>
          <p:cNvGrpSpPr/>
          <p:nvPr/>
        </p:nvGrpSpPr>
        <p:grpSpPr>
          <a:xfrm>
            <a:off x="2973300" y="1878890"/>
            <a:ext cx="1598700" cy="687000"/>
            <a:chOff x="2973300" y="1878890"/>
            <a:chExt cx="1598700" cy="687000"/>
          </a:xfrm>
        </p:grpSpPr>
        <p:sp>
          <p:nvSpPr>
            <p:cNvPr id="721" name="Google Shape;721;p46"/>
            <p:cNvSpPr/>
            <p:nvPr/>
          </p:nvSpPr>
          <p:spPr>
            <a:xfrm rot="-5400000" flipH="1">
              <a:off x="3429150" y="1423040"/>
              <a:ext cx="687000" cy="15987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722" name="Google Shape;722;p46"/>
            <p:cNvGrpSpPr/>
            <p:nvPr/>
          </p:nvGrpSpPr>
          <p:grpSpPr>
            <a:xfrm>
              <a:off x="3172135" y="1974747"/>
              <a:ext cx="495333" cy="495285"/>
              <a:chOff x="6451200" y="1172880"/>
              <a:chExt cx="4565285" cy="4564836"/>
            </a:xfrm>
          </p:grpSpPr>
          <p:sp>
            <p:nvSpPr>
              <p:cNvPr id="723" name="Google Shape;723;p46"/>
              <p:cNvSpPr/>
              <p:nvPr/>
            </p:nvSpPr>
            <p:spPr>
              <a:xfrm>
                <a:off x="6451200" y="1172880"/>
                <a:ext cx="4565285" cy="4564836"/>
              </a:xfrm>
              <a:custGeom>
                <a:avLst/>
                <a:gdLst/>
                <a:ahLst/>
                <a:cxnLst/>
                <a:rect l="l" t="t" r="r" b="b"/>
                <a:pathLst>
                  <a:path w="4565285" h="4576277" extrusionOk="0">
                    <a:moveTo>
                      <a:pt x="4358688" y="4153318"/>
                    </a:moveTo>
                    <a:lnTo>
                      <a:pt x="3425276" y="4153318"/>
                    </a:lnTo>
                    <a:lnTo>
                      <a:pt x="3425276" y="3584895"/>
                    </a:lnTo>
                    <a:cubicBezTo>
                      <a:pt x="3552407" y="3525364"/>
                      <a:pt x="3677117" y="3460175"/>
                      <a:pt x="3798875" y="3389156"/>
                    </a:cubicBezTo>
                    <a:cubicBezTo>
                      <a:pt x="3800133" y="3388423"/>
                      <a:pt x="3801361" y="3387661"/>
                      <a:pt x="3802562" y="3386851"/>
                    </a:cubicBezTo>
                    <a:lnTo>
                      <a:pt x="4060937" y="3214268"/>
                    </a:lnTo>
                    <a:cubicBezTo>
                      <a:pt x="4092026" y="3277590"/>
                      <a:pt x="4142594" y="3323357"/>
                      <a:pt x="4206621" y="3345151"/>
                    </a:cubicBezTo>
                    <a:cubicBezTo>
                      <a:pt x="4283441" y="3371297"/>
                      <a:pt x="4372976" y="3358848"/>
                      <a:pt x="4440222" y="3312670"/>
                    </a:cubicBezTo>
                    <a:cubicBezTo>
                      <a:pt x="4515946" y="3260645"/>
                      <a:pt x="4562237" y="3182530"/>
                      <a:pt x="4564047" y="3103721"/>
                    </a:cubicBezTo>
                    <a:cubicBezTo>
                      <a:pt x="4564047" y="3103168"/>
                      <a:pt x="4564047" y="3102635"/>
                      <a:pt x="4564047" y="3102082"/>
                    </a:cubicBezTo>
                    <a:lnTo>
                      <a:pt x="4564047" y="2620984"/>
                    </a:lnTo>
                    <a:cubicBezTo>
                      <a:pt x="4565285" y="2552680"/>
                      <a:pt x="4535662" y="2483005"/>
                      <a:pt x="4482703" y="2429665"/>
                    </a:cubicBezTo>
                    <a:cubicBezTo>
                      <a:pt x="4430507" y="2377172"/>
                      <a:pt x="4361450" y="2346188"/>
                      <a:pt x="4293252" y="2344654"/>
                    </a:cubicBezTo>
                    <a:cubicBezTo>
                      <a:pt x="4292775" y="2344654"/>
                      <a:pt x="4292203" y="2344635"/>
                      <a:pt x="4291632" y="2344635"/>
                    </a:cubicBezTo>
                    <a:lnTo>
                      <a:pt x="3816068" y="2344692"/>
                    </a:lnTo>
                    <a:cubicBezTo>
                      <a:pt x="3814220" y="2344654"/>
                      <a:pt x="3812381" y="2344635"/>
                      <a:pt x="3810534" y="2344635"/>
                    </a:cubicBezTo>
                    <a:cubicBezTo>
                      <a:pt x="3684737" y="2344635"/>
                      <a:pt x="3580486" y="2430436"/>
                      <a:pt x="3555835" y="2555223"/>
                    </a:cubicBezTo>
                    <a:cubicBezTo>
                      <a:pt x="3537966" y="2645663"/>
                      <a:pt x="3565274" y="2754239"/>
                      <a:pt x="3659944" y="2817599"/>
                    </a:cubicBezTo>
                    <a:cubicBezTo>
                      <a:pt x="3584830" y="2866462"/>
                      <a:pt x="3506391" y="2912906"/>
                      <a:pt x="3425276" y="2957007"/>
                    </a:cubicBezTo>
                    <a:lnTo>
                      <a:pt x="3425276" y="2416073"/>
                    </a:lnTo>
                    <a:cubicBezTo>
                      <a:pt x="3425276" y="2376611"/>
                      <a:pt x="3393291" y="2344626"/>
                      <a:pt x="3353829" y="2344626"/>
                    </a:cubicBezTo>
                    <a:cubicBezTo>
                      <a:pt x="3314367" y="2344626"/>
                      <a:pt x="3282382" y="2376611"/>
                      <a:pt x="3282382" y="2416073"/>
                    </a:cubicBezTo>
                    <a:lnTo>
                      <a:pt x="3282382" y="3030854"/>
                    </a:lnTo>
                    <a:cubicBezTo>
                      <a:pt x="2918908" y="3208934"/>
                      <a:pt x="2508305" y="3340055"/>
                      <a:pt x="2085509" y="3414035"/>
                    </a:cubicBezTo>
                    <a:lnTo>
                      <a:pt x="2085509" y="1879158"/>
                    </a:lnTo>
                    <a:cubicBezTo>
                      <a:pt x="2085509" y="1771383"/>
                      <a:pt x="2173186" y="1683695"/>
                      <a:pt x="2280971" y="1683695"/>
                    </a:cubicBezTo>
                    <a:lnTo>
                      <a:pt x="3086929" y="1683695"/>
                    </a:lnTo>
                    <a:cubicBezTo>
                      <a:pt x="3194705" y="1683695"/>
                      <a:pt x="3282392" y="1771383"/>
                      <a:pt x="3282392" y="1879158"/>
                    </a:cubicBezTo>
                    <a:lnTo>
                      <a:pt x="3282392" y="2148115"/>
                    </a:lnTo>
                    <a:cubicBezTo>
                      <a:pt x="3282392" y="2187577"/>
                      <a:pt x="3314376" y="2219562"/>
                      <a:pt x="3353838" y="2219562"/>
                    </a:cubicBezTo>
                    <a:cubicBezTo>
                      <a:pt x="3393301" y="2219562"/>
                      <a:pt x="3425286" y="2187577"/>
                      <a:pt x="3425286" y="2148115"/>
                    </a:cubicBezTo>
                    <a:lnTo>
                      <a:pt x="3425286" y="1879158"/>
                    </a:lnTo>
                    <a:cubicBezTo>
                      <a:pt x="3425286" y="1692592"/>
                      <a:pt x="3273495" y="1540811"/>
                      <a:pt x="3086938" y="1540811"/>
                    </a:cubicBezTo>
                    <a:lnTo>
                      <a:pt x="3069937" y="1540811"/>
                    </a:lnTo>
                    <a:cubicBezTo>
                      <a:pt x="3205125" y="1429321"/>
                      <a:pt x="3291459" y="1260604"/>
                      <a:pt x="3291459" y="1072105"/>
                    </a:cubicBezTo>
                    <a:cubicBezTo>
                      <a:pt x="3291459" y="973273"/>
                      <a:pt x="3267580" y="879966"/>
                      <a:pt x="3225518" y="797413"/>
                    </a:cubicBezTo>
                    <a:lnTo>
                      <a:pt x="3318767" y="682894"/>
                    </a:lnTo>
                    <a:cubicBezTo>
                      <a:pt x="3331217" y="692667"/>
                      <a:pt x="3344799" y="701153"/>
                      <a:pt x="3359649" y="707830"/>
                    </a:cubicBezTo>
                    <a:cubicBezTo>
                      <a:pt x="3385738" y="719556"/>
                      <a:pt x="3414160" y="725423"/>
                      <a:pt x="3442916" y="725423"/>
                    </a:cubicBezTo>
                    <a:cubicBezTo>
                      <a:pt x="3471673" y="725423"/>
                      <a:pt x="3500867" y="719546"/>
                      <a:pt x="3528393" y="707783"/>
                    </a:cubicBezTo>
                    <a:cubicBezTo>
                      <a:pt x="3638008" y="660948"/>
                      <a:pt x="3695252" y="538505"/>
                      <a:pt x="3658715" y="429015"/>
                    </a:cubicBezTo>
                    <a:lnTo>
                      <a:pt x="3658715" y="429015"/>
                    </a:lnTo>
                    <a:cubicBezTo>
                      <a:pt x="3658715" y="429015"/>
                      <a:pt x="3568151" y="157695"/>
                      <a:pt x="3568151" y="157695"/>
                    </a:cubicBezTo>
                    <a:cubicBezTo>
                      <a:pt x="3545729" y="90468"/>
                      <a:pt x="3488065" y="43509"/>
                      <a:pt x="3417656" y="35156"/>
                    </a:cubicBezTo>
                    <a:lnTo>
                      <a:pt x="3133611" y="1495"/>
                    </a:lnTo>
                    <a:cubicBezTo>
                      <a:pt x="3018940" y="-12126"/>
                      <a:pt x="2910678" y="68789"/>
                      <a:pt x="2887056" y="185632"/>
                    </a:cubicBezTo>
                    <a:cubicBezTo>
                      <a:pt x="2875189" y="244268"/>
                      <a:pt x="2887647" y="304494"/>
                      <a:pt x="2921222" y="350881"/>
                    </a:cubicBezTo>
                    <a:cubicBezTo>
                      <a:pt x="2930767" y="364073"/>
                      <a:pt x="2941844" y="375646"/>
                      <a:pt x="2953931" y="385857"/>
                    </a:cubicBezTo>
                    <a:lnTo>
                      <a:pt x="2866807" y="492880"/>
                    </a:lnTo>
                    <a:cubicBezTo>
                      <a:pt x="2809114" y="474639"/>
                      <a:pt x="2747753" y="464752"/>
                      <a:pt x="2684117" y="464752"/>
                    </a:cubicBezTo>
                    <a:cubicBezTo>
                      <a:pt x="2349227" y="464752"/>
                      <a:pt x="2076765" y="737206"/>
                      <a:pt x="2076765" y="1072105"/>
                    </a:cubicBezTo>
                    <a:cubicBezTo>
                      <a:pt x="2076765" y="1260604"/>
                      <a:pt x="2163090" y="1429321"/>
                      <a:pt x="2298288" y="1540811"/>
                    </a:cubicBezTo>
                    <a:lnTo>
                      <a:pt x="2280981" y="1540811"/>
                    </a:lnTo>
                    <a:cubicBezTo>
                      <a:pt x="2094415" y="1540811"/>
                      <a:pt x="1942634" y="1692601"/>
                      <a:pt x="1942634" y="1879158"/>
                    </a:cubicBezTo>
                    <a:lnTo>
                      <a:pt x="1942634" y="3436772"/>
                    </a:lnTo>
                    <a:cubicBezTo>
                      <a:pt x="1878788" y="3445935"/>
                      <a:pt x="1814751" y="3453707"/>
                      <a:pt x="1750648" y="3460213"/>
                    </a:cubicBezTo>
                    <a:lnTo>
                      <a:pt x="1750648" y="2348026"/>
                    </a:lnTo>
                    <a:cubicBezTo>
                      <a:pt x="1750648" y="2161460"/>
                      <a:pt x="1598857" y="2009679"/>
                      <a:pt x="1412300" y="2009679"/>
                    </a:cubicBezTo>
                    <a:lnTo>
                      <a:pt x="1205094" y="2009679"/>
                    </a:lnTo>
                    <a:cubicBezTo>
                      <a:pt x="1210990" y="1991096"/>
                      <a:pt x="1214247" y="1971569"/>
                      <a:pt x="1214667" y="1951548"/>
                    </a:cubicBezTo>
                    <a:cubicBezTo>
                      <a:pt x="1325919" y="1949195"/>
                      <a:pt x="1415682" y="1857965"/>
                      <a:pt x="1415682" y="1746160"/>
                    </a:cubicBezTo>
                    <a:cubicBezTo>
                      <a:pt x="1415682" y="1691325"/>
                      <a:pt x="1394317" y="1639766"/>
                      <a:pt x="1355532" y="1600980"/>
                    </a:cubicBezTo>
                    <a:cubicBezTo>
                      <a:pt x="1317784" y="1563233"/>
                      <a:pt x="1267940" y="1541982"/>
                      <a:pt x="1214714" y="1540858"/>
                    </a:cubicBezTo>
                    <a:lnTo>
                      <a:pt x="1214714" y="1513855"/>
                    </a:lnTo>
                    <a:cubicBezTo>
                      <a:pt x="1448801" y="1429454"/>
                      <a:pt x="1616631" y="1205159"/>
                      <a:pt x="1616631" y="942346"/>
                    </a:cubicBezTo>
                    <a:cubicBezTo>
                      <a:pt x="1616631" y="607456"/>
                      <a:pt x="1344178" y="334993"/>
                      <a:pt x="1009279" y="334993"/>
                    </a:cubicBezTo>
                    <a:cubicBezTo>
                      <a:pt x="674380" y="334993"/>
                      <a:pt x="401927" y="607446"/>
                      <a:pt x="401927" y="942346"/>
                    </a:cubicBezTo>
                    <a:cubicBezTo>
                      <a:pt x="401927" y="1205159"/>
                      <a:pt x="569757" y="1429454"/>
                      <a:pt x="803834" y="1513855"/>
                    </a:cubicBezTo>
                    <a:lnTo>
                      <a:pt x="803834" y="1540868"/>
                    </a:lnTo>
                    <a:cubicBezTo>
                      <a:pt x="692601" y="1543249"/>
                      <a:pt x="602847" y="1634423"/>
                      <a:pt x="602847" y="1746170"/>
                    </a:cubicBezTo>
                    <a:cubicBezTo>
                      <a:pt x="602847" y="1800900"/>
                      <a:pt x="624174" y="1852459"/>
                      <a:pt x="663007" y="1891445"/>
                    </a:cubicBezTo>
                    <a:cubicBezTo>
                      <a:pt x="714823" y="1943261"/>
                      <a:pt x="764487" y="1947814"/>
                      <a:pt x="794166" y="1950538"/>
                    </a:cubicBezTo>
                    <a:cubicBezTo>
                      <a:pt x="797195" y="1950814"/>
                      <a:pt x="800891" y="1951157"/>
                      <a:pt x="803882" y="1951519"/>
                    </a:cubicBezTo>
                    <a:cubicBezTo>
                      <a:pt x="804301" y="1971627"/>
                      <a:pt x="807663" y="1991162"/>
                      <a:pt x="813588" y="2009688"/>
                    </a:cubicBezTo>
                    <a:lnTo>
                      <a:pt x="606333" y="2009688"/>
                    </a:lnTo>
                    <a:cubicBezTo>
                      <a:pt x="419767" y="2009688"/>
                      <a:pt x="267986" y="2161479"/>
                      <a:pt x="267986" y="2348036"/>
                    </a:cubicBezTo>
                    <a:lnTo>
                      <a:pt x="267986" y="3483539"/>
                    </a:lnTo>
                    <a:cubicBezTo>
                      <a:pt x="119825" y="3485921"/>
                      <a:pt x="0" y="3607117"/>
                      <a:pt x="0" y="3755840"/>
                    </a:cubicBezTo>
                    <a:cubicBezTo>
                      <a:pt x="0" y="3904564"/>
                      <a:pt x="119825" y="4025750"/>
                      <a:pt x="267986" y="4028131"/>
                    </a:cubicBezTo>
                    <a:lnTo>
                      <a:pt x="267986" y="4153309"/>
                    </a:lnTo>
                    <a:lnTo>
                      <a:pt x="205436" y="4153309"/>
                    </a:lnTo>
                    <a:cubicBezTo>
                      <a:pt x="92155" y="4153309"/>
                      <a:pt x="10" y="4245463"/>
                      <a:pt x="10" y="4358735"/>
                    </a:cubicBezTo>
                    <a:cubicBezTo>
                      <a:pt x="10" y="4472006"/>
                      <a:pt x="92164" y="4564151"/>
                      <a:pt x="205436" y="4564151"/>
                    </a:cubicBezTo>
                    <a:lnTo>
                      <a:pt x="941823" y="4564151"/>
                    </a:lnTo>
                    <a:cubicBezTo>
                      <a:pt x="981285" y="4564151"/>
                      <a:pt x="1013270" y="4532166"/>
                      <a:pt x="1013270" y="4492704"/>
                    </a:cubicBezTo>
                    <a:cubicBezTo>
                      <a:pt x="1013270" y="4453242"/>
                      <a:pt x="981285" y="4421257"/>
                      <a:pt x="941823" y="4421257"/>
                    </a:cubicBezTo>
                    <a:lnTo>
                      <a:pt x="205436" y="4421257"/>
                    </a:lnTo>
                    <a:cubicBezTo>
                      <a:pt x="170955" y="4421257"/>
                      <a:pt x="142904" y="4393215"/>
                      <a:pt x="142904" y="4358735"/>
                    </a:cubicBezTo>
                    <a:cubicBezTo>
                      <a:pt x="142904" y="4324254"/>
                      <a:pt x="170955" y="4296203"/>
                      <a:pt x="205436" y="4296203"/>
                    </a:cubicBezTo>
                    <a:lnTo>
                      <a:pt x="4358688" y="4296203"/>
                    </a:lnTo>
                    <a:cubicBezTo>
                      <a:pt x="4393169" y="4296203"/>
                      <a:pt x="4421172" y="4324254"/>
                      <a:pt x="4421172" y="4358735"/>
                    </a:cubicBezTo>
                    <a:cubicBezTo>
                      <a:pt x="4421172" y="4393215"/>
                      <a:pt x="4393169" y="4421257"/>
                      <a:pt x="4358688" y="4421257"/>
                    </a:cubicBezTo>
                    <a:lnTo>
                      <a:pt x="1211447" y="4421257"/>
                    </a:lnTo>
                    <a:cubicBezTo>
                      <a:pt x="1171985" y="4421257"/>
                      <a:pt x="1140000" y="4453242"/>
                      <a:pt x="1140000" y="4492704"/>
                    </a:cubicBezTo>
                    <a:cubicBezTo>
                      <a:pt x="1140000" y="4532166"/>
                      <a:pt x="1171985" y="4564151"/>
                      <a:pt x="1211447" y="4564151"/>
                    </a:cubicBezTo>
                    <a:lnTo>
                      <a:pt x="4358688" y="4564151"/>
                    </a:lnTo>
                    <a:cubicBezTo>
                      <a:pt x="4471941" y="4564151"/>
                      <a:pt x="4564142" y="4471996"/>
                      <a:pt x="4564142" y="4358735"/>
                    </a:cubicBezTo>
                    <a:cubicBezTo>
                      <a:pt x="4564142" y="4245473"/>
                      <a:pt x="4471941" y="4153309"/>
                      <a:pt x="4358688" y="4153309"/>
                    </a:cubicBezTo>
                    <a:close/>
                    <a:moveTo>
                      <a:pt x="3027083" y="213997"/>
                    </a:moveTo>
                    <a:cubicBezTo>
                      <a:pt x="3035218" y="173821"/>
                      <a:pt x="3071623" y="142969"/>
                      <a:pt x="3108941" y="142969"/>
                    </a:cubicBezTo>
                    <a:cubicBezTo>
                      <a:pt x="3111542" y="142969"/>
                      <a:pt x="3114161" y="143122"/>
                      <a:pt x="3116771" y="143427"/>
                    </a:cubicBezTo>
                    <a:lnTo>
                      <a:pt x="3400806" y="177088"/>
                    </a:lnTo>
                    <a:cubicBezTo>
                      <a:pt x="3416113" y="178907"/>
                      <a:pt x="3427705" y="188327"/>
                      <a:pt x="3432582" y="202958"/>
                    </a:cubicBezTo>
                    <a:lnTo>
                      <a:pt x="3523146" y="474268"/>
                    </a:lnTo>
                    <a:cubicBezTo>
                      <a:pt x="3535871" y="512406"/>
                      <a:pt x="3512554" y="559183"/>
                      <a:pt x="3472225" y="576414"/>
                    </a:cubicBezTo>
                    <a:cubicBezTo>
                      <a:pt x="3453546" y="584396"/>
                      <a:pt x="3434353" y="584787"/>
                      <a:pt x="3418208" y="577528"/>
                    </a:cubicBezTo>
                    <a:cubicBezTo>
                      <a:pt x="3408369" y="573109"/>
                      <a:pt x="3395273" y="563755"/>
                      <a:pt x="3388796" y="544353"/>
                    </a:cubicBezTo>
                    <a:lnTo>
                      <a:pt x="3345476" y="414575"/>
                    </a:lnTo>
                    <a:cubicBezTo>
                      <a:pt x="3325473" y="354624"/>
                      <a:pt x="3274057" y="312753"/>
                      <a:pt x="3211278" y="305304"/>
                    </a:cubicBezTo>
                    <a:lnTo>
                      <a:pt x="3075404" y="289207"/>
                    </a:lnTo>
                    <a:cubicBezTo>
                      <a:pt x="3055068" y="286797"/>
                      <a:pt x="3043267" y="275872"/>
                      <a:pt x="3036932" y="267128"/>
                    </a:cubicBezTo>
                    <a:cubicBezTo>
                      <a:pt x="3026550" y="252783"/>
                      <a:pt x="3023045" y="233914"/>
                      <a:pt x="3027074" y="213997"/>
                    </a:cubicBezTo>
                    <a:close/>
                    <a:moveTo>
                      <a:pt x="3097606" y="435720"/>
                    </a:moveTo>
                    <a:lnTo>
                      <a:pt x="3194466" y="447198"/>
                    </a:lnTo>
                    <a:cubicBezTo>
                      <a:pt x="3202144" y="448112"/>
                      <a:pt x="3207487" y="452465"/>
                      <a:pt x="3209935" y="459790"/>
                    </a:cubicBezTo>
                    <a:lnTo>
                      <a:pt x="3240815" y="552316"/>
                    </a:lnTo>
                    <a:lnTo>
                      <a:pt x="3141936" y="673750"/>
                    </a:lnTo>
                    <a:cubicBezTo>
                      <a:pt x="3101369" y="627182"/>
                      <a:pt x="3053925" y="586777"/>
                      <a:pt x="3001061" y="554297"/>
                    </a:cubicBezTo>
                    <a:lnTo>
                      <a:pt x="3097597" y="435711"/>
                    </a:lnTo>
                    <a:close/>
                    <a:moveTo>
                      <a:pt x="2219630" y="1072133"/>
                    </a:moveTo>
                    <a:cubicBezTo>
                      <a:pt x="2219630" y="816034"/>
                      <a:pt x="2427980" y="607675"/>
                      <a:pt x="2684088" y="607675"/>
                    </a:cubicBezTo>
                    <a:cubicBezTo>
                      <a:pt x="2940196" y="607675"/>
                      <a:pt x="3148546" y="816034"/>
                      <a:pt x="3148546" y="1072133"/>
                    </a:cubicBezTo>
                    <a:cubicBezTo>
                      <a:pt x="3148546" y="1328232"/>
                      <a:pt x="2940196" y="1536591"/>
                      <a:pt x="2684088" y="1536591"/>
                    </a:cubicBezTo>
                    <a:cubicBezTo>
                      <a:pt x="2427980" y="1536591"/>
                      <a:pt x="2219630" y="1328232"/>
                      <a:pt x="2219630" y="1072133"/>
                    </a:cubicBezTo>
                    <a:close/>
                    <a:moveTo>
                      <a:pt x="544792" y="942365"/>
                    </a:moveTo>
                    <a:cubicBezTo>
                      <a:pt x="544792" y="686266"/>
                      <a:pt x="753142" y="477906"/>
                      <a:pt x="1009250" y="477906"/>
                    </a:cubicBezTo>
                    <a:cubicBezTo>
                      <a:pt x="1265358" y="477906"/>
                      <a:pt x="1473708" y="686266"/>
                      <a:pt x="1473708" y="942365"/>
                    </a:cubicBezTo>
                    <a:cubicBezTo>
                      <a:pt x="1473708" y="1198463"/>
                      <a:pt x="1265358" y="1406823"/>
                      <a:pt x="1009250" y="1406823"/>
                    </a:cubicBezTo>
                    <a:cubicBezTo>
                      <a:pt x="753142" y="1406823"/>
                      <a:pt x="544792" y="1198463"/>
                      <a:pt x="544792" y="942365"/>
                    </a:cubicBezTo>
                    <a:close/>
                    <a:moveTo>
                      <a:pt x="764124" y="1790518"/>
                    </a:moveTo>
                    <a:cubicBezTo>
                      <a:pt x="752256" y="1778602"/>
                      <a:pt x="745713" y="1762858"/>
                      <a:pt x="745713" y="1746189"/>
                    </a:cubicBezTo>
                    <a:cubicBezTo>
                      <a:pt x="745713" y="1711756"/>
                      <a:pt x="773764" y="1683733"/>
                      <a:pt x="808254" y="1683733"/>
                    </a:cubicBezTo>
                    <a:cubicBezTo>
                      <a:pt x="884177" y="1683733"/>
                      <a:pt x="945975" y="1622278"/>
                      <a:pt x="946633" y="1546497"/>
                    </a:cubicBezTo>
                    <a:cubicBezTo>
                      <a:pt x="967217" y="1548612"/>
                      <a:pt x="988105" y="1549717"/>
                      <a:pt x="1009241" y="1549717"/>
                    </a:cubicBezTo>
                    <a:cubicBezTo>
                      <a:pt x="1030377" y="1549717"/>
                      <a:pt x="1051256" y="1548621"/>
                      <a:pt x="1071839" y="1546497"/>
                    </a:cubicBezTo>
                    <a:cubicBezTo>
                      <a:pt x="1072496" y="1622278"/>
                      <a:pt x="1134294" y="1683733"/>
                      <a:pt x="1210218" y="1683733"/>
                    </a:cubicBezTo>
                    <a:cubicBezTo>
                      <a:pt x="1226934" y="1683733"/>
                      <a:pt x="1242641" y="1690229"/>
                      <a:pt x="1254453" y="1702041"/>
                    </a:cubicBezTo>
                    <a:cubicBezTo>
                      <a:pt x="1266254" y="1713842"/>
                      <a:pt x="1272760" y="1729520"/>
                      <a:pt x="1272760" y="1746179"/>
                    </a:cubicBezTo>
                    <a:cubicBezTo>
                      <a:pt x="1272760" y="1780669"/>
                      <a:pt x="1244708" y="1808720"/>
                      <a:pt x="1210228" y="1808720"/>
                    </a:cubicBezTo>
                    <a:cubicBezTo>
                      <a:pt x="1173366" y="1808720"/>
                      <a:pt x="1138638" y="1823037"/>
                      <a:pt x="1112101" y="1849402"/>
                    </a:cubicBezTo>
                    <a:cubicBezTo>
                      <a:pt x="1086108" y="1875595"/>
                      <a:pt x="1071792" y="1910305"/>
                      <a:pt x="1071792" y="1947157"/>
                    </a:cubicBezTo>
                    <a:cubicBezTo>
                      <a:pt x="1071792" y="1963921"/>
                      <a:pt x="1065324" y="1979589"/>
                      <a:pt x="1053579" y="1991296"/>
                    </a:cubicBezTo>
                    <a:cubicBezTo>
                      <a:pt x="1026186" y="2018594"/>
                      <a:pt x="994515" y="2008441"/>
                      <a:pt x="985447" y="2004678"/>
                    </a:cubicBezTo>
                    <a:cubicBezTo>
                      <a:pt x="976360" y="2000906"/>
                      <a:pt x="946718" y="1985609"/>
                      <a:pt x="946718" y="1947157"/>
                    </a:cubicBezTo>
                    <a:cubicBezTo>
                      <a:pt x="946718" y="1910305"/>
                      <a:pt x="932402" y="1875586"/>
                      <a:pt x="906037" y="1849030"/>
                    </a:cubicBezTo>
                    <a:cubicBezTo>
                      <a:pt x="870842" y="1814093"/>
                      <a:pt x="831018" y="1810435"/>
                      <a:pt x="807225" y="1808254"/>
                    </a:cubicBezTo>
                    <a:cubicBezTo>
                      <a:pt x="786365" y="1806339"/>
                      <a:pt x="779336" y="1805692"/>
                      <a:pt x="764153" y="1790509"/>
                    </a:cubicBezTo>
                    <a:close/>
                    <a:moveTo>
                      <a:pt x="3282372" y="4153318"/>
                    </a:moveTo>
                    <a:lnTo>
                      <a:pt x="2085499" y="4153318"/>
                    </a:lnTo>
                    <a:lnTo>
                      <a:pt x="2085499" y="3982659"/>
                    </a:lnTo>
                    <a:cubicBezTo>
                      <a:pt x="2497274" y="3924909"/>
                      <a:pt x="2899973" y="3812647"/>
                      <a:pt x="3282372" y="3648913"/>
                    </a:cubicBezTo>
                    <a:lnTo>
                      <a:pt x="3282372" y="4153309"/>
                    </a:lnTo>
                    <a:close/>
                    <a:moveTo>
                      <a:pt x="1942605" y="4000471"/>
                    </a:moveTo>
                    <a:lnTo>
                      <a:pt x="1942605" y="4153318"/>
                    </a:lnTo>
                    <a:lnTo>
                      <a:pt x="1750619" y="4153318"/>
                    </a:lnTo>
                    <a:lnTo>
                      <a:pt x="1750619" y="4017549"/>
                    </a:lnTo>
                    <a:cubicBezTo>
                      <a:pt x="1814779" y="4013205"/>
                      <a:pt x="1878778" y="4007433"/>
                      <a:pt x="1942605" y="4000471"/>
                    </a:cubicBezTo>
                    <a:close/>
                    <a:moveTo>
                      <a:pt x="606305" y="2152592"/>
                    </a:moveTo>
                    <a:lnTo>
                      <a:pt x="1004907" y="2152592"/>
                    </a:lnTo>
                    <a:cubicBezTo>
                      <a:pt x="1006869" y="2152649"/>
                      <a:pt x="1008831" y="2152887"/>
                      <a:pt x="1010784" y="2152887"/>
                    </a:cubicBezTo>
                    <a:cubicBezTo>
                      <a:pt x="1012774" y="2152887"/>
                      <a:pt x="1014746" y="2152649"/>
                      <a:pt x="1016728" y="2152592"/>
                    </a:cubicBezTo>
                    <a:lnTo>
                      <a:pt x="1412253" y="2152592"/>
                    </a:lnTo>
                    <a:cubicBezTo>
                      <a:pt x="1520028" y="2152592"/>
                      <a:pt x="1607715" y="2240270"/>
                      <a:pt x="1607715" y="2348055"/>
                    </a:cubicBezTo>
                    <a:lnTo>
                      <a:pt x="1607715" y="3472567"/>
                    </a:lnTo>
                    <a:cubicBezTo>
                      <a:pt x="1505227" y="3479729"/>
                      <a:pt x="1402785" y="3483454"/>
                      <a:pt x="1300887" y="3483454"/>
                    </a:cubicBezTo>
                    <a:lnTo>
                      <a:pt x="410842" y="3483454"/>
                    </a:lnTo>
                    <a:lnTo>
                      <a:pt x="410842" y="2348064"/>
                    </a:lnTo>
                    <a:cubicBezTo>
                      <a:pt x="410842" y="2240289"/>
                      <a:pt x="498520" y="2152602"/>
                      <a:pt x="606305" y="2152602"/>
                    </a:cubicBezTo>
                    <a:close/>
                    <a:moveTo>
                      <a:pt x="142866" y="3755850"/>
                    </a:moveTo>
                    <a:cubicBezTo>
                      <a:pt x="142866" y="3684431"/>
                      <a:pt x="200968" y="3626329"/>
                      <a:pt x="272387" y="3626329"/>
                    </a:cubicBezTo>
                    <a:lnTo>
                      <a:pt x="339033" y="3626329"/>
                    </a:lnTo>
                    <a:cubicBezTo>
                      <a:pt x="339157" y="3626329"/>
                      <a:pt x="339281" y="3626348"/>
                      <a:pt x="339405" y="3626348"/>
                    </a:cubicBezTo>
                    <a:cubicBezTo>
                      <a:pt x="339529" y="3626348"/>
                      <a:pt x="339652" y="3626329"/>
                      <a:pt x="339776" y="3626329"/>
                    </a:cubicBezTo>
                    <a:lnTo>
                      <a:pt x="1300906" y="3626329"/>
                    </a:lnTo>
                    <a:cubicBezTo>
                      <a:pt x="1425093" y="3626329"/>
                      <a:pt x="1550080" y="3620871"/>
                      <a:pt x="1675039" y="3610565"/>
                    </a:cubicBezTo>
                    <a:cubicBezTo>
                      <a:pt x="1676419" y="3610641"/>
                      <a:pt x="1677781" y="3610774"/>
                      <a:pt x="1679172" y="3610774"/>
                    </a:cubicBezTo>
                    <a:cubicBezTo>
                      <a:pt x="1684716" y="3610774"/>
                      <a:pt x="1690088" y="3610079"/>
                      <a:pt x="1695269" y="3608888"/>
                    </a:cubicBezTo>
                    <a:cubicBezTo>
                      <a:pt x="1800826" y="3599725"/>
                      <a:pt x="1906315" y="3586962"/>
                      <a:pt x="2011280" y="3570779"/>
                    </a:cubicBezTo>
                    <a:cubicBezTo>
                      <a:pt x="2012214" y="3570817"/>
                      <a:pt x="2013118" y="3570922"/>
                      <a:pt x="2014061" y="3570922"/>
                    </a:cubicBezTo>
                    <a:cubicBezTo>
                      <a:pt x="2022586" y="3570922"/>
                      <a:pt x="2030730" y="3569350"/>
                      <a:pt x="2038312" y="3566607"/>
                    </a:cubicBezTo>
                    <a:cubicBezTo>
                      <a:pt x="2682231" y="3463632"/>
                      <a:pt x="3303956" y="3231641"/>
                      <a:pt x="3788455" y="2903819"/>
                    </a:cubicBezTo>
                    <a:cubicBezTo>
                      <a:pt x="3822069" y="2881074"/>
                      <a:pt x="3840090" y="2841869"/>
                      <a:pt x="3835470" y="2801492"/>
                    </a:cubicBezTo>
                    <a:cubicBezTo>
                      <a:pt x="3830889" y="2761325"/>
                      <a:pt x="3804638" y="2727388"/>
                      <a:pt x="3766985" y="2712910"/>
                    </a:cubicBezTo>
                    <a:cubicBezTo>
                      <a:pt x="3700768" y="2687449"/>
                      <a:pt x="3686918" y="2629071"/>
                      <a:pt x="3696024" y="2582932"/>
                    </a:cubicBezTo>
                    <a:cubicBezTo>
                      <a:pt x="3704930" y="2537897"/>
                      <a:pt x="3740954" y="2485910"/>
                      <a:pt x="3813658" y="2487577"/>
                    </a:cubicBezTo>
                    <a:cubicBezTo>
                      <a:pt x="3814220" y="2487577"/>
                      <a:pt x="3814763" y="2487596"/>
                      <a:pt x="3815315" y="2487596"/>
                    </a:cubicBezTo>
                    <a:lnTo>
                      <a:pt x="4290775" y="2487539"/>
                    </a:lnTo>
                    <a:cubicBezTo>
                      <a:pt x="4321731" y="2488463"/>
                      <a:pt x="4355545" y="2504446"/>
                      <a:pt x="4381358" y="2530420"/>
                    </a:cubicBezTo>
                    <a:cubicBezTo>
                      <a:pt x="4407361" y="2556557"/>
                      <a:pt x="4421839" y="2588694"/>
                      <a:pt x="4421172" y="2618612"/>
                    </a:cubicBezTo>
                    <a:cubicBezTo>
                      <a:pt x="4421172" y="2619174"/>
                      <a:pt x="4421172" y="2619727"/>
                      <a:pt x="4421172" y="2620289"/>
                    </a:cubicBezTo>
                    <a:lnTo>
                      <a:pt x="4421172" y="3101139"/>
                    </a:lnTo>
                    <a:cubicBezTo>
                      <a:pt x="4419934" y="3139763"/>
                      <a:pt x="4388502" y="3174853"/>
                      <a:pt x="4359355" y="3194894"/>
                    </a:cubicBezTo>
                    <a:cubicBezTo>
                      <a:pt x="4328970" y="3215734"/>
                      <a:pt x="4287155" y="3221621"/>
                      <a:pt x="4252684" y="3209877"/>
                    </a:cubicBezTo>
                    <a:cubicBezTo>
                      <a:pt x="4218185" y="3198142"/>
                      <a:pt x="4193772" y="3170834"/>
                      <a:pt x="4180161" y="3128714"/>
                    </a:cubicBezTo>
                    <a:cubicBezTo>
                      <a:pt x="4169607" y="3096100"/>
                      <a:pt x="4144985" y="3070945"/>
                      <a:pt x="4112610" y="3059696"/>
                    </a:cubicBezTo>
                    <a:cubicBezTo>
                      <a:pt x="4080215" y="3048437"/>
                      <a:pt x="4045258" y="3052914"/>
                      <a:pt x="4016731" y="3071974"/>
                    </a:cubicBezTo>
                    <a:lnTo>
                      <a:pt x="3725037" y="3266807"/>
                    </a:lnTo>
                    <a:cubicBezTo>
                      <a:pt x="3030579" y="3671449"/>
                      <a:pt x="2238690" y="3885352"/>
                      <a:pt x="1434913" y="3885352"/>
                    </a:cubicBezTo>
                    <a:lnTo>
                      <a:pt x="272415" y="3885352"/>
                    </a:lnTo>
                    <a:cubicBezTo>
                      <a:pt x="200997" y="3885352"/>
                      <a:pt x="142894" y="3827249"/>
                      <a:pt x="142894" y="3755840"/>
                    </a:cubicBezTo>
                    <a:close/>
                    <a:moveTo>
                      <a:pt x="410852" y="4028255"/>
                    </a:moveTo>
                    <a:lnTo>
                      <a:pt x="1434885" y="4028255"/>
                    </a:lnTo>
                    <a:cubicBezTo>
                      <a:pt x="1492568" y="4028255"/>
                      <a:pt x="1550194" y="4027074"/>
                      <a:pt x="1607725" y="4024950"/>
                    </a:cubicBezTo>
                    <a:lnTo>
                      <a:pt x="1607725" y="4153318"/>
                    </a:lnTo>
                    <a:lnTo>
                      <a:pt x="410852" y="4153318"/>
                    </a:lnTo>
                    <a:lnTo>
                      <a:pt x="410852" y="402825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46"/>
              <p:cNvSpPr/>
              <p:nvPr/>
            </p:nvSpPr>
            <p:spPr>
              <a:xfrm>
                <a:off x="7188120" y="3450240"/>
                <a:ext cx="544820" cy="1080735"/>
              </a:xfrm>
              <a:custGeom>
                <a:avLst/>
                <a:gdLst/>
                <a:ahLst/>
                <a:cxnLst/>
                <a:rect l="l" t="t" r="r" b="b"/>
                <a:pathLst>
                  <a:path w="544820" h="1080735" extrusionOk="0">
                    <a:moveTo>
                      <a:pt x="272405" y="803853"/>
                    </a:moveTo>
                    <a:cubicBezTo>
                      <a:pt x="202206" y="803853"/>
                      <a:pt x="142894" y="759885"/>
                      <a:pt x="142894" y="707831"/>
                    </a:cubicBezTo>
                    <a:cubicBezTo>
                      <a:pt x="142894" y="668369"/>
                      <a:pt x="110909" y="636384"/>
                      <a:pt x="71447" y="636384"/>
                    </a:cubicBezTo>
                    <a:cubicBezTo>
                      <a:pt x="31985" y="636384"/>
                      <a:pt x="0" y="668369"/>
                      <a:pt x="0" y="707831"/>
                    </a:cubicBezTo>
                    <a:cubicBezTo>
                      <a:pt x="0" y="817893"/>
                      <a:pt x="85306" y="910752"/>
                      <a:pt x="200958" y="938355"/>
                    </a:cubicBezTo>
                    <a:lnTo>
                      <a:pt x="200958" y="1009288"/>
                    </a:lnTo>
                    <a:cubicBezTo>
                      <a:pt x="200958" y="1048750"/>
                      <a:pt x="232943" y="1080735"/>
                      <a:pt x="272405" y="1080735"/>
                    </a:cubicBezTo>
                    <a:cubicBezTo>
                      <a:pt x="311868" y="1080735"/>
                      <a:pt x="343852" y="1048750"/>
                      <a:pt x="343852" y="1009288"/>
                    </a:cubicBezTo>
                    <a:lnTo>
                      <a:pt x="343852" y="938355"/>
                    </a:lnTo>
                    <a:cubicBezTo>
                      <a:pt x="459505" y="910752"/>
                      <a:pt x="544820" y="817893"/>
                      <a:pt x="544820" y="707831"/>
                    </a:cubicBezTo>
                    <a:cubicBezTo>
                      <a:pt x="544820" y="576091"/>
                      <a:pt x="422614" y="468906"/>
                      <a:pt x="272405" y="468906"/>
                    </a:cubicBezTo>
                    <a:cubicBezTo>
                      <a:pt x="202206" y="468906"/>
                      <a:pt x="142894" y="424939"/>
                      <a:pt x="142894" y="372885"/>
                    </a:cubicBezTo>
                    <a:cubicBezTo>
                      <a:pt x="142894" y="320830"/>
                      <a:pt x="202206" y="276854"/>
                      <a:pt x="272405" y="276854"/>
                    </a:cubicBezTo>
                    <a:cubicBezTo>
                      <a:pt x="342605" y="276854"/>
                      <a:pt x="401926" y="320830"/>
                      <a:pt x="401926" y="372885"/>
                    </a:cubicBezTo>
                    <a:cubicBezTo>
                      <a:pt x="401926" y="412347"/>
                      <a:pt x="433911" y="444332"/>
                      <a:pt x="473373" y="444332"/>
                    </a:cubicBezTo>
                    <a:cubicBezTo>
                      <a:pt x="512836" y="444332"/>
                      <a:pt x="544820" y="412347"/>
                      <a:pt x="544820" y="372885"/>
                    </a:cubicBezTo>
                    <a:cubicBezTo>
                      <a:pt x="544820" y="262823"/>
                      <a:pt x="459505" y="169964"/>
                      <a:pt x="343852" y="142351"/>
                    </a:cubicBezTo>
                    <a:lnTo>
                      <a:pt x="343852" y="71447"/>
                    </a:lnTo>
                    <a:cubicBezTo>
                      <a:pt x="343852" y="31985"/>
                      <a:pt x="311868" y="0"/>
                      <a:pt x="272405" y="0"/>
                    </a:cubicBezTo>
                    <a:cubicBezTo>
                      <a:pt x="232943" y="0"/>
                      <a:pt x="200958" y="31985"/>
                      <a:pt x="200958" y="71447"/>
                    </a:cubicBezTo>
                    <a:lnTo>
                      <a:pt x="200958" y="142351"/>
                    </a:lnTo>
                    <a:cubicBezTo>
                      <a:pt x="85315" y="169954"/>
                      <a:pt x="0" y="262823"/>
                      <a:pt x="0" y="372885"/>
                    </a:cubicBezTo>
                    <a:cubicBezTo>
                      <a:pt x="0" y="504625"/>
                      <a:pt x="122196" y="611800"/>
                      <a:pt x="272405" y="611800"/>
                    </a:cubicBezTo>
                    <a:cubicBezTo>
                      <a:pt x="342614" y="611800"/>
                      <a:pt x="401926" y="655777"/>
                      <a:pt x="401926" y="707831"/>
                    </a:cubicBezTo>
                    <a:cubicBezTo>
                      <a:pt x="401926" y="759885"/>
                      <a:pt x="342614" y="803853"/>
                      <a:pt x="272405" y="8038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46"/>
              <p:cNvSpPr/>
              <p:nvPr/>
            </p:nvSpPr>
            <p:spPr>
              <a:xfrm>
                <a:off x="8862840" y="3115440"/>
                <a:ext cx="544830" cy="1080735"/>
              </a:xfrm>
              <a:custGeom>
                <a:avLst/>
                <a:gdLst/>
                <a:ahLst/>
                <a:cxnLst/>
                <a:rect l="l" t="t" r="r" b="b"/>
                <a:pathLst>
                  <a:path w="544830" h="1080735" extrusionOk="0">
                    <a:moveTo>
                      <a:pt x="272415" y="276854"/>
                    </a:moveTo>
                    <a:cubicBezTo>
                      <a:pt x="342623" y="276854"/>
                      <a:pt x="401936" y="320831"/>
                      <a:pt x="401936" y="372885"/>
                    </a:cubicBezTo>
                    <a:cubicBezTo>
                      <a:pt x="401936" y="412347"/>
                      <a:pt x="433921" y="444332"/>
                      <a:pt x="473383" y="444332"/>
                    </a:cubicBezTo>
                    <a:cubicBezTo>
                      <a:pt x="512845" y="444332"/>
                      <a:pt x="544830" y="412347"/>
                      <a:pt x="544830" y="372885"/>
                    </a:cubicBezTo>
                    <a:cubicBezTo>
                      <a:pt x="544830" y="262823"/>
                      <a:pt x="459514" y="169964"/>
                      <a:pt x="343862" y="142351"/>
                    </a:cubicBezTo>
                    <a:lnTo>
                      <a:pt x="343862" y="71447"/>
                    </a:lnTo>
                    <a:cubicBezTo>
                      <a:pt x="343862" y="31985"/>
                      <a:pt x="311877" y="0"/>
                      <a:pt x="272415" y="0"/>
                    </a:cubicBezTo>
                    <a:cubicBezTo>
                      <a:pt x="232953" y="0"/>
                      <a:pt x="200968" y="31985"/>
                      <a:pt x="200968" y="71447"/>
                    </a:cubicBezTo>
                    <a:lnTo>
                      <a:pt x="200968" y="142351"/>
                    </a:lnTo>
                    <a:cubicBezTo>
                      <a:pt x="85315" y="169955"/>
                      <a:pt x="0" y="262823"/>
                      <a:pt x="0" y="372885"/>
                    </a:cubicBezTo>
                    <a:cubicBezTo>
                      <a:pt x="0" y="504625"/>
                      <a:pt x="122205" y="611800"/>
                      <a:pt x="272415" y="611800"/>
                    </a:cubicBezTo>
                    <a:cubicBezTo>
                      <a:pt x="342623" y="611800"/>
                      <a:pt x="401936" y="655777"/>
                      <a:pt x="401936" y="707831"/>
                    </a:cubicBezTo>
                    <a:cubicBezTo>
                      <a:pt x="401936" y="759885"/>
                      <a:pt x="342623" y="803853"/>
                      <a:pt x="272415" y="803853"/>
                    </a:cubicBezTo>
                    <a:cubicBezTo>
                      <a:pt x="202206" y="803853"/>
                      <a:pt x="142894" y="759885"/>
                      <a:pt x="142894" y="707831"/>
                    </a:cubicBezTo>
                    <a:cubicBezTo>
                      <a:pt x="142894" y="668369"/>
                      <a:pt x="110909" y="636384"/>
                      <a:pt x="71447" y="636384"/>
                    </a:cubicBezTo>
                    <a:cubicBezTo>
                      <a:pt x="31985" y="636384"/>
                      <a:pt x="0" y="668369"/>
                      <a:pt x="0" y="707831"/>
                    </a:cubicBezTo>
                    <a:cubicBezTo>
                      <a:pt x="0" y="817893"/>
                      <a:pt x="85315" y="910752"/>
                      <a:pt x="200968" y="938355"/>
                    </a:cubicBezTo>
                    <a:lnTo>
                      <a:pt x="200968" y="1009288"/>
                    </a:lnTo>
                    <a:cubicBezTo>
                      <a:pt x="200968" y="1048750"/>
                      <a:pt x="232953" y="1080735"/>
                      <a:pt x="272415" y="1080735"/>
                    </a:cubicBezTo>
                    <a:cubicBezTo>
                      <a:pt x="311877" y="1080735"/>
                      <a:pt x="343862" y="1048750"/>
                      <a:pt x="343862" y="1009288"/>
                    </a:cubicBezTo>
                    <a:lnTo>
                      <a:pt x="343862" y="938355"/>
                    </a:lnTo>
                    <a:cubicBezTo>
                      <a:pt x="459514" y="910752"/>
                      <a:pt x="544830" y="817893"/>
                      <a:pt x="544830" y="707831"/>
                    </a:cubicBezTo>
                    <a:cubicBezTo>
                      <a:pt x="544830" y="576091"/>
                      <a:pt x="422624" y="468906"/>
                      <a:pt x="272415" y="468906"/>
                    </a:cubicBezTo>
                    <a:cubicBezTo>
                      <a:pt x="202206" y="468906"/>
                      <a:pt x="142894" y="424939"/>
                      <a:pt x="142894" y="372885"/>
                    </a:cubicBezTo>
                    <a:cubicBezTo>
                      <a:pt x="142894" y="320831"/>
                      <a:pt x="202206" y="276854"/>
                      <a:pt x="272415" y="2768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46"/>
              <p:cNvSpPr/>
              <p:nvPr/>
            </p:nvSpPr>
            <p:spPr>
              <a:xfrm>
                <a:off x="7188120" y="1842840"/>
                <a:ext cx="544821" cy="544811"/>
              </a:xfrm>
              <a:custGeom>
                <a:avLst/>
                <a:gdLst/>
                <a:ahLst/>
                <a:cxnLst/>
                <a:rect l="l" t="t" r="r" b="b"/>
                <a:pathLst>
                  <a:path w="544821" h="544811" extrusionOk="0">
                    <a:moveTo>
                      <a:pt x="544821" y="272405"/>
                    </a:moveTo>
                    <a:cubicBezTo>
                      <a:pt x="544821" y="122196"/>
                      <a:pt x="422615" y="0"/>
                      <a:pt x="272405" y="0"/>
                    </a:cubicBezTo>
                    <a:cubicBezTo>
                      <a:pt x="122197" y="0"/>
                      <a:pt x="0" y="122206"/>
                      <a:pt x="0" y="272405"/>
                    </a:cubicBezTo>
                    <a:cubicBezTo>
                      <a:pt x="0" y="422605"/>
                      <a:pt x="122197" y="544811"/>
                      <a:pt x="272405" y="544811"/>
                    </a:cubicBezTo>
                    <a:cubicBezTo>
                      <a:pt x="422615" y="544811"/>
                      <a:pt x="544821" y="422605"/>
                      <a:pt x="544821" y="272405"/>
                    </a:cubicBezTo>
                    <a:close/>
                    <a:moveTo>
                      <a:pt x="142903" y="272405"/>
                    </a:moveTo>
                    <a:cubicBezTo>
                      <a:pt x="142903" y="200987"/>
                      <a:pt x="201006" y="142894"/>
                      <a:pt x="272415" y="142894"/>
                    </a:cubicBezTo>
                    <a:cubicBezTo>
                      <a:pt x="343824" y="142894"/>
                      <a:pt x="401936" y="200997"/>
                      <a:pt x="401936" y="272405"/>
                    </a:cubicBezTo>
                    <a:cubicBezTo>
                      <a:pt x="401936" y="343814"/>
                      <a:pt x="343834" y="401917"/>
                      <a:pt x="272415" y="401917"/>
                    </a:cubicBezTo>
                    <a:cubicBezTo>
                      <a:pt x="200996" y="401917"/>
                      <a:pt x="142903" y="343814"/>
                      <a:pt x="142903" y="2724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6"/>
              <p:cNvSpPr/>
              <p:nvPr/>
            </p:nvSpPr>
            <p:spPr>
              <a:xfrm>
                <a:off x="8862840" y="1972440"/>
                <a:ext cx="544820" cy="544811"/>
              </a:xfrm>
              <a:custGeom>
                <a:avLst/>
                <a:gdLst/>
                <a:ahLst/>
                <a:cxnLst/>
                <a:rect l="l" t="t" r="r" b="b"/>
                <a:pathLst>
                  <a:path w="544820" h="544811" extrusionOk="0">
                    <a:moveTo>
                      <a:pt x="272405" y="544811"/>
                    </a:moveTo>
                    <a:cubicBezTo>
                      <a:pt x="422614" y="544811"/>
                      <a:pt x="544820" y="422605"/>
                      <a:pt x="544820" y="272405"/>
                    </a:cubicBezTo>
                    <a:cubicBezTo>
                      <a:pt x="544820" y="122206"/>
                      <a:pt x="422614" y="0"/>
                      <a:pt x="272405" y="0"/>
                    </a:cubicBezTo>
                    <a:cubicBezTo>
                      <a:pt x="122196" y="0"/>
                      <a:pt x="0" y="122206"/>
                      <a:pt x="0" y="272405"/>
                    </a:cubicBezTo>
                    <a:cubicBezTo>
                      <a:pt x="0" y="422605"/>
                      <a:pt x="122196" y="544811"/>
                      <a:pt x="272405" y="544811"/>
                    </a:cubicBezTo>
                    <a:close/>
                    <a:moveTo>
                      <a:pt x="272405" y="142894"/>
                    </a:moveTo>
                    <a:cubicBezTo>
                      <a:pt x="343824" y="142894"/>
                      <a:pt x="401926" y="200997"/>
                      <a:pt x="401926" y="272405"/>
                    </a:cubicBezTo>
                    <a:cubicBezTo>
                      <a:pt x="401926" y="343814"/>
                      <a:pt x="343824" y="401917"/>
                      <a:pt x="272405" y="401917"/>
                    </a:cubicBezTo>
                    <a:cubicBezTo>
                      <a:pt x="200987" y="401917"/>
                      <a:pt x="142894" y="343814"/>
                      <a:pt x="142894" y="272405"/>
                    </a:cubicBezTo>
                    <a:cubicBezTo>
                      <a:pt x="142894" y="200997"/>
                      <a:pt x="200996" y="142894"/>
                      <a:pt x="272405" y="1428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8" name="Google Shape;728;p46"/>
            <p:cNvSpPr/>
            <p:nvPr/>
          </p:nvSpPr>
          <p:spPr>
            <a:xfrm>
              <a:off x="3957100" y="1983440"/>
              <a:ext cx="477900" cy="477900"/>
            </a:xfrm>
            <a:prstGeom prst="star8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F0F29A2-78E2-3EF8-4A4D-E0B323794158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>
          <a:extLst>
            <a:ext uri="{FF2B5EF4-FFF2-40B4-BE49-F238E27FC236}">
              <a16:creationId xmlns:a16="http://schemas.microsoft.com/office/drawing/2014/main" id="{A42BC134-214D-8A1E-2A44-A22D409EE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A19B185-5113-D57A-70A2-5AD994A68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344" y="217766"/>
            <a:ext cx="5748455" cy="628901"/>
          </a:xfrm>
        </p:spPr>
        <p:txBody>
          <a:bodyPr/>
          <a:lstStyle/>
          <a:p>
            <a:pPr algn="l"/>
            <a:r>
              <a:rPr lang="en-US" sz="3600" dirty="0"/>
              <a:t>REFERENCES</a:t>
            </a:r>
          </a:p>
        </p:txBody>
      </p:sp>
      <p:sp>
        <p:nvSpPr>
          <p:cNvPr id="8" name="Google Shape;220;p30">
            <a:extLst>
              <a:ext uri="{FF2B5EF4-FFF2-40B4-BE49-F238E27FC236}">
                <a16:creationId xmlns:a16="http://schemas.microsoft.com/office/drawing/2014/main" id="{CE1D3483-A922-65F4-B53C-9812D17B9777}"/>
              </a:ext>
            </a:extLst>
          </p:cNvPr>
          <p:cNvSpPr txBox="1">
            <a:spLocks/>
          </p:cNvSpPr>
          <p:nvPr/>
        </p:nvSpPr>
        <p:spPr>
          <a:xfrm>
            <a:off x="144344" y="1100706"/>
            <a:ext cx="9144000" cy="294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8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algn="l">
              <a:spcBef>
                <a:spcPts val="1000"/>
              </a:spcBef>
              <a:buFont typeface="Archivo"/>
              <a:buChar char="●"/>
            </a:pPr>
            <a:r>
              <a:rPr lang="en-US" sz="1800" dirty="0">
                <a:latin typeface="Montagu Slab" panose="020B0604020202020204" charset="0"/>
                <a:hlinkClick r:id="rId3"/>
              </a:rPr>
              <a:t>https://gender-pay-gap.service.gov.uk/</a:t>
            </a:r>
            <a:endParaRPr lang="en-US" sz="1800" dirty="0">
              <a:latin typeface="Montagu Slab" panose="020B0604020202020204" charset="0"/>
            </a:endParaRPr>
          </a:p>
          <a:p>
            <a:pPr algn="l">
              <a:spcBef>
                <a:spcPts val="1000"/>
              </a:spcBef>
              <a:buFont typeface="Archivo"/>
              <a:buChar char="●"/>
            </a:pPr>
            <a:r>
              <a:rPr lang="en-US" sz="1800" dirty="0">
                <a:latin typeface="Montagu Slab" panose="020B0604020202020204" charset="0"/>
                <a:hlinkClick r:id="rId4"/>
              </a:rPr>
              <a:t>https://www.bbc.com/news/business-56107571</a:t>
            </a:r>
            <a:endParaRPr lang="en-US" sz="1800" dirty="0">
              <a:latin typeface="Montagu Slab" panose="020B0604020202020204" charset="0"/>
            </a:endParaRPr>
          </a:p>
          <a:p>
            <a:pPr algn="l">
              <a:spcBef>
                <a:spcPts val="1000"/>
              </a:spcBef>
              <a:buFont typeface="Archivo"/>
              <a:buChar char="●"/>
            </a:pPr>
            <a:endParaRPr lang="en-US" sz="1800" dirty="0">
              <a:latin typeface="Montagu Sla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29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704088" y="463300"/>
            <a:ext cx="7726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98" name="Google Shape;198;p29"/>
          <p:cNvSpPr txBox="1">
            <a:spLocks noGrp="1"/>
          </p:cNvSpPr>
          <p:nvPr>
            <p:ph type="subTitle" idx="1"/>
          </p:nvPr>
        </p:nvSpPr>
        <p:spPr>
          <a:xfrm>
            <a:off x="1525463" y="1503463"/>
            <a:ext cx="30465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Gender pay gap statistics</a:t>
            </a:r>
          </a:p>
        </p:txBody>
      </p:sp>
      <p:sp>
        <p:nvSpPr>
          <p:cNvPr id="199" name="Google Shape;199;p29"/>
          <p:cNvSpPr txBox="1">
            <a:spLocks noGrp="1"/>
          </p:cNvSpPr>
          <p:nvPr>
            <p:ph type="title" idx="2"/>
          </p:nvPr>
        </p:nvSpPr>
        <p:spPr>
          <a:xfrm>
            <a:off x="713188" y="1503463"/>
            <a:ext cx="8229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0" name="Google Shape;200;p29"/>
          <p:cNvSpPr txBox="1">
            <a:spLocks noGrp="1"/>
          </p:cNvSpPr>
          <p:nvPr>
            <p:ph type="title" idx="3"/>
          </p:nvPr>
        </p:nvSpPr>
        <p:spPr>
          <a:xfrm>
            <a:off x="713188" y="2681731"/>
            <a:ext cx="8229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subTitle" idx="4"/>
          </p:nvPr>
        </p:nvSpPr>
        <p:spPr>
          <a:xfrm>
            <a:off x="1525463" y="2681731"/>
            <a:ext cx="2928004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Wage Divide by Industry</a:t>
            </a:r>
            <a:endParaRPr dirty="0"/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 idx="5"/>
          </p:nvPr>
        </p:nvSpPr>
        <p:spPr>
          <a:xfrm>
            <a:off x="713188" y="3863300"/>
            <a:ext cx="8229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subTitle" idx="6"/>
          </p:nvPr>
        </p:nvSpPr>
        <p:spPr>
          <a:xfrm>
            <a:off x="1525463" y="3863300"/>
            <a:ext cx="3046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dirty="0"/>
              <a:t>The Pay Gap In different Cities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04" name="Google Shape;204;p29"/>
          <p:cNvSpPr txBox="1">
            <a:spLocks noGrp="1"/>
          </p:cNvSpPr>
          <p:nvPr>
            <p:ph type="title" idx="7"/>
          </p:nvPr>
        </p:nvSpPr>
        <p:spPr>
          <a:xfrm>
            <a:off x="4573686" y="1503463"/>
            <a:ext cx="8229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5" name="Google Shape;205;p29"/>
          <p:cNvSpPr txBox="1">
            <a:spLocks noGrp="1"/>
          </p:cNvSpPr>
          <p:nvPr>
            <p:ph type="subTitle" idx="8"/>
          </p:nvPr>
        </p:nvSpPr>
        <p:spPr>
          <a:xfrm>
            <a:off x="5384313" y="1503463"/>
            <a:ext cx="30465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The Pay Gap Across different Companies</a:t>
            </a:r>
            <a:endParaRPr dirty="0"/>
          </a:p>
        </p:txBody>
      </p:sp>
      <p:sp>
        <p:nvSpPr>
          <p:cNvPr id="206" name="Google Shape;206;p29"/>
          <p:cNvSpPr txBox="1">
            <a:spLocks noGrp="1"/>
          </p:cNvSpPr>
          <p:nvPr>
            <p:ph type="title" idx="9"/>
          </p:nvPr>
        </p:nvSpPr>
        <p:spPr>
          <a:xfrm>
            <a:off x="4573678" y="2681731"/>
            <a:ext cx="8229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7" name="Google Shape;207;p29"/>
          <p:cNvSpPr txBox="1">
            <a:spLocks noGrp="1"/>
          </p:cNvSpPr>
          <p:nvPr>
            <p:ph type="subTitle" idx="13"/>
          </p:nvPr>
        </p:nvSpPr>
        <p:spPr>
          <a:xfrm>
            <a:off x="5384312" y="2681731"/>
            <a:ext cx="3321537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The Pay Gap Across different Companies Sizes</a:t>
            </a:r>
          </a:p>
        </p:txBody>
      </p:sp>
      <p:sp>
        <p:nvSpPr>
          <p:cNvPr id="208" name="Google Shape;208;p29"/>
          <p:cNvSpPr txBox="1">
            <a:spLocks noGrp="1"/>
          </p:cNvSpPr>
          <p:nvPr>
            <p:ph type="title" idx="14"/>
          </p:nvPr>
        </p:nvSpPr>
        <p:spPr>
          <a:xfrm>
            <a:off x="4573678" y="3863300"/>
            <a:ext cx="8229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09" name="Google Shape;209;p29"/>
          <p:cNvSpPr txBox="1">
            <a:spLocks noGrp="1"/>
          </p:cNvSpPr>
          <p:nvPr>
            <p:ph type="subTitle" idx="15"/>
          </p:nvPr>
        </p:nvSpPr>
        <p:spPr>
          <a:xfrm>
            <a:off x="5384313" y="3863300"/>
            <a:ext cx="3046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cxnSp>
        <p:nvCxnSpPr>
          <p:cNvPr id="210" name="Google Shape;210;p29"/>
          <p:cNvCxnSpPr/>
          <p:nvPr/>
        </p:nvCxnSpPr>
        <p:spPr>
          <a:xfrm>
            <a:off x="-25400" y="2461297"/>
            <a:ext cx="9212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29"/>
          <p:cNvCxnSpPr/>
          <p:nvPr/>
        </p:nvCxnSpPr>
        <p:spPr>
          <a:xfrm>
            <a:off x="-25400" y="3642866"/>
            <a:ext cx="9212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29"/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213" name="Google Shape;213;p29">
            <a:hlinkClick r:id="" action="ppaction://hlinkshowjump?jump=nextslide"/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14" name="Google Shape;214;p29">
            <a:hlinkClick r:id="" action="ppaction://hlinkshowjump?jump=previousslide"/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39" r="139"/>
          <a:stretch/>
        </p:blipFill>
        <p:spPr>
          <a:xfrm>
            <a:off x="-8417" y="4934"/>
            <a:ext cx="9144001" cy="5155500"/>
          </a:xfrm>
          <a:prstGeom prst="rect">
            <a:avLst/>
          </a:prstGeom>
        </p:spPr>
      </p:pic>
      <p:sp>
        <p:nvSpPr>
          <p:cNvPr id="240" name="Google Shape;240;p31"/>
          <p:cNvSpPr txBox="1">
            <a:spLocks noGrp="1"/>
          </p:cNvSpPr>
          <p:nvPr>
            <p:ph type="title"/>
          </p:nvPr>
        </p:nvSpPr>
        <p:spPr>
          <a:xfrm>
            <a:off x="4585767" y="2861644"/>
            <a:ext cx="4250267" cy="13028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/>
              <a:t>The Pay Gap In Numbers</a:t>
            </a:r>
          </a:p>
        </p:txBody>
      </p:sp>
      <p:sp>
        <p:nvSpPr>
          <p:cNvPr id="241" name="Google Shape;241;p31"/>
          <p:cNvSpPr txBox="1">
            <a:spLocks noGrp="1"/>
          </p:cNvSpPr>
          <p:nvPr>
            <p:ph type="title" idx="3"/>
          </p:nvPr>
        </p:nvSpPr>
        <p:spPr>
          <a:xfrm>
            <a:off x="4572000" y="1264263"/>
            <a:ext cx="1122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242" name="Google Shape;242;p31"/>
          <p:cNvCxnSpPr/>
          <p:nvPr/>
        </p:nvCxnSpPr>
        <p:spPr>
          <a:xfrm>
            <a:off x="3168038" y="2571750"/>
            <a:ext cx="601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3" name="Google Shape;243;p31"/>
          <p:cNvGrpSpPr/>
          <p:nvPr/>
        </p:nvGrpSpPr>
        <p:grpSpPr>
          <a:xfrm>
            <a:off x="6525575" y="1341665"/>
            <a:ext cx="1598700" cy="687000"/>
            <a:chOff x="6525575" y="1341665"/>
            <a:chExt cx="1598700" cy="687000"/>
          </a:xfrm>
        </p:grpSpPr>
        <p:sp>
          <p:nvSpPr>
            <p:cNvPr id="244" name="Google Shape;244;p31"/>
            <p:cNvSpPr/>
            <p:nvPr/>
          </p:nvSpPr>
          <p:spPr>
            <a:xfrm rot="-5400000" flipH="1">
              <a:off x="6981425" y="885815"/>
              <a:ext cx="687000" cy="15987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245" name="Google Shape;245;p31"/>
            <p:cNvGrpSpPr/>
            <p:nvPr/>
          </p:nvGrpSpPr>
          <p:grpSpPr>
            <a:xfrm>
              <a:off x="6724410" y="1428551"/>
              <a:ext cx="495333" cy="495285"/>
              <a:chOff x="6451200" y="1172880"/>
              <a:chExt cx="4565285" cy="4564836"/>
            </a:xfrm>
          </p:grpSpPr>
          <p:sp>
            <p:nvSpPr>
              <p:cNvPr id="246" name="Google Shape;246;p31"/>
              <p:cNvSpPr/>
              <p:nvPr/>
            </p:nvSpPr>
            <p:spPr>
              <a:xfrm>
                <a:off x="6451200" y="1172880"/>
                <a:ext cx="4565285" cy="4564836"/>
              </a:xfrm>
              <a:custGeom>
                <a:avLst/>
                <a:gdLst/>
                <a:ahLst/>
                <a:cxnLst/>
                <a:rect l="l" t="t" r="r" b="b"/>
                <a:pathLst>
                  <a:path w="4565285" h="4576277" extrusionOk="0">
                    <a:moveTo>
                      <a:pt x="4358688" y="4153318"/>
                    </a:moveTo>
                    <a:lnTo>
                      <a:pt x="3425276" y="4153318"/>
                    </a:lnTo>
                    <a:lnTo>
                      <a:pt x="3425276" y="3584895"/>
                    </a:lnTo>
                    <a:cubicBezTo>
                      <a:pt x="3552407" y="3525364"/>
                      <a:pt x="3677117" y="3460175"/>
                      <a:pt x="3798875" y="3389156"/>
                    </a:cubicBezTo>
                    <a:cubicBezTo>
                      <a:pt x="3800133" y="3388423"/>
                      <a:pt x="3801361" y="3387661"/>
                      <a:pt x="3802562" y="3386851"/>
                    </a:cubicBezTo>
                    <a:lnTo>
                      <a:pt x="4060937" y="3214268"/>
                    </a:lnTo>
                    <a:cubicBezTo>
                      <a:pt x="4092026" y="3277590"/>
                      <a:pt x="4142594" y="3323357"/>
                      <a:pt x="4206621" y="3345151"/>
                    </a:cubicBezTo>
                    <a:cubicBezTo>
                      <a:pt x="4283441" y="3371297"/>
                      <a:pt x="4372976" y="3358848"/>
                      <a:pt x="4440222" y="3312670"/>
                    </a:cubicBezTo>
                    <a:cubicBezTo>
                      <a:pt x="4515946" y="3260645"/>
                      <a:pt x="4562237" y="3182530"/>
                      <a:pt x="4564047" y="3103721"/>
                    </a:cubicBezTo>
                    <a:cubicBezTo>
                      <a:pt x="4564047" y="3103168"/>
                      <a:pt x="4564047" y="3102635"/>
                      <a:pt x="4564047" y="3102082"/>
                    </a:cubicBezTo>
                    <a:lnTo>
                      <a:pt x="4564047" y="2620984"/>
                    </a:lnTo>
                    <a:cubicBezTo>
                      <a:pt x="4565285" y="2552680"/>
                      <a:pt x="4535662" y="2483005"/>
                      <a:pt x="4482703" y="2429665"/>
                    </a:cubicBezTo>
                    <a:cubicBezTo>
                      <a:pt x="4430507" y="2377172"/>
                      <a:pt x="4361450" y="2346188"/>
                      <a:pt x="4293252" y="2344654"/>
                    </a:cubicBezTo>
                    <a:cubicBezTo>
                      <a:pt x="4292775" y="2344654"/>
                      <a:pt x="4292203" y="2344635"/>
                      <a:pt x="4291632" y="2344635"/>
                    </a:cubicBezTo>
                    <a:lnTo>
                      <a:pt x="3816068" y="2344692"/>
                    </a:lnTo>
                    <a:cubicBezTo>
                      <a:pt x="3814220" y="2344654"/>
                      <a:pt x="3812381" y="2344635"/>
                      <a:pt x="3810534" y="2344635"/>
                    </a:cubicBezTo>
                    <a:cubicBezTo>
                      <a:pt x="3684737" y="2344635"/>
                      <a:pt x="3580486" y="2430436"/>
                      <a:pt x="3555835" y="2555223"/>
                    </a:cubicBezTo>
                    <a:cubicBezTo>
                      <a:pt x="3537966" y="2645663"/>
                      <a:pt x="3565274" y="2754239"/>
                      <a:pt x="3659944" y="2817599"/>
                    </a:cubicBezTo>
                    <a:cubicBezTo>
                      <a:pt x="3584830" y="2866462"/>
                      <a:pt x="3506391" y="2912906"/>
                      <a:pt x="3425276" y="2957007"/>
                    </a:cubicBezTo>
                    <a:lnTo>
                      <a:pt x="3425276" y="2416073"/>
                    </a:lnTo>
                    <a:cubicBezTo>
                      <a:pt x="3425276" y="2376611"/>
                      <a:pt x="3393291" y="2344626"/>
                      <a:pt x="3353829" y="2344626"/>
                    </a:cubicBezTo>
                    <a:cubicBezTo>
                      <a:pt x="3314367" y="2344626"/>
                      <a:pt x="3282382" y="2376611"/>
                      <a:pt x="3282382" y="2416073"/>
                    </a:cubicBezTo>
                    <a:lnTo>
                      <a:pt x="3282382" y="3030854"/>
                    </a:lnTo>
                    <a:cubicBezTo>
                      <a:pt x="2918908" y="3208934"/>
                      <a:pt x="2508305" y="3340055"/>
                      <a:pt x="2085509" y="3414035"/>
                    </a:cubicBezTo>
                    <a:lnTo>
                      <a:pt x="2085509" y="1879158"/>
                    </a:lnTo>
                    <a:cubicBezTo>
                      <a:pt x="2085509" y="1771383"/>
                      <a:pt x="2173186" y="1683695"/>
                      <a:pt x="2280971" y="1683695"/>
                    </a:cubicBezTo>
                    <a:lnTo>
                      <a:pt x="3086929" y="1683695"/>
                    </a:lnTo>
                    <a:cubicBezTo>
                      <a:pt x="3194705" y="1683695"/>
                      <a:pt x="3282392" y="1771383"/>
                      <a:pt x="3282392" y="1879158"/>
                    </a:cubicBezTo>
                    <a:lnTo>
                      <a:pt x="3282392" y="2148115"/>
                    </a:lnTo>
                    <a:cubicBezTo>
                      <a:pt x="3282392" y="2187577"/>
                      <a:pt x="3314376" y="2219562"/>
                      <a:pt x="3353838" y="2219562"/>
                    </a:cubicBezTo>
                    <a:cubicBezTo>
                      <a:pt x="3393301" y="2219562"/>
                      <a:pt x="3425286" y="2187577"/>
                      <a:pt x="3425286" y="2148115"/>
                    </a:cubicBezTo>
                    <a:lnTo>
                      <a:pt x="3425286" y="1879158"/>
                    </a:lnTo>
                    <a:cubicBezTo>
                      <a:pt x="3425286" y="1692592"/>
                      <a:pt x="3273495" y="1540811"/>
                      <a:pt x="3086938" y="1540811"/>
                    </a:cubicBezTo>
                    <a:lnTo>
                      <a:pt x="3069937" y="1540811"/>
                    </a:lnTo>
                    <a:cubicBezTo>
                      <a:pt x="3205125" y="1429321"/>
                      <a:pt x="3291459" y="1260604"/>
                      <a:pt x="3291459" y="1072105"/>
                    </a:cubicBezTo>
                    <a:cubicBezTo>
                      <a:pt x="3291459" y="973273"/>
                      <a:pt x="3267580" y="879966"/>
                      <a:pt x="3225518" y="797413"/>
                    </a:cubicBezTo>
                    <a:lnTo>
                      <a:pt x="3318767" y="682894"/>
                    </a:lnTo>
                    <a:cubicBezTo>
                      <a:pt x="3331217" y="692667"/>
                      <a:pt x="3344799" y="701153"/>
                      <a:pt x="3359649" y="707830"/>
                    </a:cubicBezTo>
                    <a:cubicBezTo>
                      <a:pt x="3385738" y="719556"/>
                      <a:pt x="3414160" y="725423"/>
                      <a:pt x="3442916" y="725423"/>
                    </a:cubicBezTo>
                    <a:cubicBezTo>
                      <a:pt x="3471673" y="725423"/>
                      <a:pt x="3500867" y="719546"/>
                      <a:pt x="3528393" y="707783"/>
                    </a:cubicBezTo>
                    <a:cubicBezTo>
                      <a:pt x="3638008" y="660948"/>
                      <a:pt x="3695252" y="538505"/>
                      <a:pt x="3658715" y="429015"/>
                    </a:cubicBezTo>
                    <a:lnTo>
                      <a:pt x="3658715" y="429015"/>
                    </a:lnTo>
                    <a:cubicBezTo>
                      <a:pt x="3658715" y="429015"/>
                      <a:pt x="3568151" y="157695"/>
                      <a:pt x="3568151" y="157695"/>
                    </a:cubicBezTo>
                    <a:cubicBezTo>
                      <a:pt x="3545729" y="90468"/>
                      <a:pt x="3488065" y="43509"/>
                      <a:pt x="3417656" y="35156"/>
                    </a:cubicBezTo>
                    <a:lnTo>
                      <a:pt x="3133611" y="1495"/>
                    </a:lnTo>
                    <a:cubicBezTo>
                      <a:pt x="3018940" y="-12126"/>
                      <a:pt x="2910678" y="68789"/>
                      <a:pt x="2887056" y="185632"/>
                    </a:cubicBezTo>
                    <a:cubicBezTo>
                      <a:pt x="2875189" y="244268"/>
                      <a:pt x="2887647" y="304494"/>
                      <a:pt x="2921222" y="350881"/>
                    </a:cubicBezTo>
                    <a:cubicBezTo>
                      <a:pt x="2930767" y="364073"/>
                      <a:pt x="2941844" y="375646"/>
                      <a:pt x="2953931" y="385857"/>
                    </a:cubicBezTo>
                    <a:lnTo>
                      <a:pt x="2866807" y="492880"/>
                    </a:lnTo>
                    <a:cubicBezTo>
                      <a:pt x="2809114" y="474639"/>
                      <a:pt x="2747753" y="464752"/>
                      <a:pt x="2684117" y="464752"/>
                    </a:cubicBezTo>
                    <a:cubicBezTo>
                      <a:pt x="2349227" y="464752"/>
                      <a:pt x="2076765" y="737206"/>
                      <a:pt x="2076765" y="1072105"/>
                    </a:cubicBezTo>
                    <a:cubicBezTo>
                      <a:pt x="2076765" y="1260604"/>
                      <a:pt x="2163090" y="1429321"/>
                      <a:pt x="2298288" y="1540811"/>
                    </a:cubicBezTo>
                    <a:lnTo>
                      <a:pt x="2280981" y="1540811"/>
                    </a:lnTo>
                    <a:cubicBezTo>
                      <a:pt x="2094415" y="1540811"/>
                      <a:pt x="1942634" y="1692601"/>
                      <a:pt x="1942634" y="1879158"/>
                    </a:cubicBezTo>
                    <a:lnTo>
                      <a:pt x="1942634" y="3436772"/>
                    </a:lnTo>
                    <a:cubicBezTo>
                      <a:pt x="1878788" y="3445935"/>
                      <a:pt x="1814751" y="3453707"/>
                      <a:pt x="1750648" y="3460213"/>
                    </a:cubicBezTo>
                    <a:lnTo>
                      <a:pt x="1750648" y="2348026"/>
                    </a:lnTo>
                    <a:cubicBezTo>
                      <a:pt x="1750648" y="2161460"/>
                      <a:pt x="1598857" y="2009679"/>
                      <a:pt x="1412300" y="2009679"/>
                    </a:cubicBezTo>
                    <a:lnTo>
                      <a:pt x="1205094" y="2009679"/>
                    </a:lnTo>
                    <a:cubicBezTo>
                      <a:pt x="1210990" y="1991096"/>
                      <a:pt x="1214247" y="1971569"/>
                      <a:pt x="1214667" y="1951548"/>
                    </a:cubicBezTo>
                    <a:cubicBezTo>
                      <a:pt x="1325919" y="1949195"/>
                      <a:pt x="1415682" y="1857965"/>
                      <a:pt x="1415682" y="1746160"/>
                    </a:cubicBezTo>
                    <a:cubicBezTo>
                      <a:pt x="1415682" y="1691325"/>
                      <a:pt x="1394317" y="1639766"/>
                      <a:pt x="1355532" y="1600980"/>
                    </a:cubicBezTo>
                    <a:cubicBezTo>
                      <a:pt x="1317784" y="1563233"/>
                      <a:pt x="1267940" y="1541982"/>
                      <a:pt x="1214714" y="1540858"/>
                    </a:cubicBezTo>
                    <a:lnTo>
                      <a:pt x="1214714" y="1513855"/>
                    </a:lnTo>
                    <a:cubicBezTo>
                      <a:pt x="1448801" y="1429454"/>
                      <a:pt x="1616631" y="1205159"/>
                      <a:pt x="1616631" y="942346"/>
                    </a:cubicBezTo>
                    <a:cubicBezTo>
                      <a:pt x="1616631" y="607456"/>
                      <a:pt x="1344178" y="334993"/>
                      <a:pt x="1009279" y="334993"/>
                    </a:cubicBezTo>
                    <a:cubicBezTo>
                      <a:pt x="674380" y="334993"/>
                      <a:pt x="401927" y="607446"/>
                      <a:pt x="401927" y="942346"/>
                    </a:cubicBezTo>
                    <a:cubicBezTo>
                      <a:pt x="401927" y="1205159"/>
                      <a:pt x="569757" y="1429454"/>
                      <a:pt x="803834" y="1513855"/>
                    </a:cubicBezTo>
                    <a:lnTo>
                      <a:pt x="803834" y="1540868"/>
                    </a:lnTo>
                    <a:cubicBezTo>
                      <a:pt x="692601" y="1543249"/>
                      <a:pt x="602847" y="1634423"/>
                      <a:pt x="602847" y="1746170"/>
                    </a:cubicBezTo>
                    <a:cubicBezTo>
                      <a:pt x="602847" y="1800900"/>
                      <a:pt x="624174" y="1852459"/>
                      <a:pt x="663007" y="1891445"/>
                    </a:cubicBezTo>
                    <a:cubicBezTo>
                      <a:pt x="714823" y="1943261"/>
                      <a:pt x="764487" y="1947814"/>
                      <a:pt x="794166" y="1950538"/>
                    </a:cubicBezTo>
                    <a:cubicBezTo>
                      <a:pt x="797195" y="1950814"/>
                      <a:pt x="800891" y="1951157"/>
                      <a:pt x="803882" y="1951519"/>
                    </a:cubicBezTo>
                    <a:cubicBezTo>
                      <a:pt x="804301" y="1971627"/>
                      <a:pt x="807663" y="1991162"/>
                      <a:pt x="813588" y="2009688"/>
                    </a:cubicBezTo>
                    <a:lnTo>
                      <a:pt x="606333" y="2009688"/>
                    </a:lnTo>
                    <a:cubicBezTo>
                      <a:pt x="419767" y="2009688"/>
                      <a:pt x="267986" y="2161479"/>
                      <a:pt x="267986" y="2348036"/>
                    </a:cubicBezTo>
                    <a:lnTo>
                      <a:pt x="267986" y="3483539"/>
                    </a:lnTo>
                    <a:cubicBezTo>
                      <a:pt x="119825" y="3485921"/>
                      <a:pt x="0" y="3607117"/>
                      <a:pt x="0" y="3755840"/>
                    </a:cubicBezTo>
                    <a:cubicBezTo>
                      <a:pt x="0" y="3904564"/>
                      <a:pt x="119825" y="4025750"/>
                      <a:pt x="267986" y="4028131"/>
                    </a:cubicBezTo>
                    <a:lnTo>
                      <a:pt x="267986" y="4153309"/>
                    </a:lnTo>
                    <a:lnTo>
                      <a:pt x="205436" y="4153309"/>
                    </a:lnTo>
                    <a:cubicBezTo>
                      <a:pt x="92155" y="4153309"/>
                      <a:pt x="10" y="4245463"/>
                      <a:pt x="10" y="4358735"/>
                    </a:cubicBezTo>
                    <a:cubicBezTo>
                      <a:pt x="10" y="4472006"/>
                      <a:pt x="92164" y="4564151"/>
                      <a:pt x="205436" y="4564151"/>
                    </a:cubicBezTo>
                    <a:lnTo>
                      <a:pt x="941823" y="4564151"/>
                    </a:lnTo>
                    <a:cubicBezTo>
                      <a:pt x="981285" y="4564151"/>
                      <a:pt x="1013270" y="4532166"/>
                      <a:pt x="1013270" y="4492704"/>
                    </a:cubicBezTo>
                    <a:cubicBezTo>
                      <a:pt x="1013270" y="4453242"/>
                      <a:pt x="981285" y="4421257"/>
                      <a:pt x="941823" y="4421257"/>
                    </a:cubicBezTo>
                    <a:lnTo>
                      <a:pt x="205436" y="4421257"/>
                    </a:lnTo>
                    <a:cubicBezTo>
                      <a:pt x="170955" y="4421257"/>
                      <a:pt x="142904" y="4393215"/>
                      <a:pt x="142904" y="4358735"/>
                    </a:cubicBezTo>
                    <a:cubicBezTo>
                      <a:pt x="142904" y="4324254"/>
                      <a:pt x="170955" y="4296203"/>
                      <a:pt x="205436" y="4296203"/>
                    </a:cubicBezTo>
                    <a:lnTo>
                      <a:pt x="4358688" y="4296203"/>
                    </a:lnTo>
                    <a:cubicBezTo>
                      <a:pt x="4393169" y="4296203"/>
                      <a:pt x="4421172" y="4324254"/>
                      <a:pt x="4421172" y="4358735"/>
                    </a:cubicBezTo>
                    <a:cubicBezTo>
                      <a:pt x="4421172" y="4393215"/>
                      <a:pt x="4393169" y="4421257"/>
                      <a:pt x="4358688" y="4421257"/>
                    </a:cubicBezTo>
                    <a:lnTo>
                      <a:pt x="1211447" y="4421257"/>
                    </a:lnTo>
                    <a:cubicBezTo>
                      <a:pt x="1171985" y="4421257"/>
                      <a:pt x="1140000" y="4453242"/>
                      <a:pt x="1140000" y="4492704"/>
                    </a:cubicBezTo>
                    <a:cubicBezTo>
                      <a:pt x="1140000" y="4532166"/>
                      <a:pt x="1171985" y="4564151"/>
                      <a:pt x="1211447" y="4564151"/>
                    </a:cubicBezTo>
                    <a:lnTo>
                      <a:pt x="4358688" y="4564151"/>
                    </a:lnTo>
                    <a:cubicBezTo>
                      <a:pt x="4471941" y="4564151"/>
                      <a:pt x="4564142" y="4471996"/>
                      <a:pt x="4564142" y="4358735"/>
                    </a:cubicBezTo>
                    <a:cubicBezTo>
                      <a:pt x="4564142" y="4245473"/>
                      <a:pt x="4471941" y="4153309"/>
                      <a:pt x="4358688" y="4153309"/>
                    </a:cubicBezTo>
                    <a:close/>
                    <a:moveTo>
                      <a:pt x="3027083" y="213997"/>
                    </a:moveTo>
                    <a:cubicBezTo>
                      <a:pt x="3035218" y="173821"/>
                      <a:pt x="3071623" y="142969"/>
                      <a:pt x="3108941" y="142969"/>
                    </a:cubicBezTo>
                    <a:cubicBezTo>
                      <a:pt x="3111542" y="142969"/>
                      <a:pt x="3114161" y="143122"/>
                      <a:pt x="3116771" y="143427"/>
                    </a:cubicBezTo>
                    <a:lnTo>
                      <a:pt x="3400806" y="177088"/>
                    </a:lnTo>
                    <a:cubicBezTo>
                      <a:pt x="3416113" y="178907"/>
                      <a:pt x="3427705" y="188327"/>
                      <a:pt x="3432582" y="202958"/>
                    </a:cubicBezTo>
                    <a:lnTo>
                      <a:pt x="3523146" y="474268"/>
                    </a:lnTo>
                    <a:cubicBezTo>
                      <a:pt x="3535871" y="512406"/>
                      <a:pt x="3512554" y="559183"/>
                      <a:pt x="3472225" y="576414"/>
                    </a:cubicBezTo>
                    <a:cubicBezTo>
                      <a:pt x="3453546" y="584396"/>
                      <a:pt x="3434353" y="584787"/>
                      <a:pt x="3418208" y="577528"/>
                    </a:cubicBezTo>
                    <a:cubicBezTo>
                      <a:pt x="3408369" y="573109"/>
                      <a:pt x="3395273" y="563755"/>
                      <a:pt x="3388796" y="544353"/>
                    </a:cubicBezTo>
                    <a:lnTo>
                      <a:pt x="3345476" y="414575"/>
                    </a:lnTo>
                    <a:cubicBezTo>
                      <a:pt x="3325473" y="354624"/>
                      <a:pt x="3274057" y="312753"/>
                      <a:pt x="3211278" y="305304"/>
                    </a:cubicBezTo>
                    <a:lnTo>
                      <a:pt x="3075404" y="289207"/>
                    </a:lnTo>
                    <a:cubicBezTo>
                      <a:pt x="3055068" y="286797"/>
                      <a:pt x="3043267" y="275872"/>
                      <a:pt x="3036932" y="267128"/>
                    </a:cubicBezTo>
                    <a:cubicBezTo>
                      <a:pt x="3026550" y="252783"/>
                      <a:pt x="3023045" y="233914"/>
                      <a:pt x="3027074" y="213997"/>
                    </a:cubicBezTo>
                    <a:close/>
                    <a:moveTo>
                      <a:pt x="3097606" y="435720"/>
                    </a:moveTo>
                    <a:lnTo>
                      <a:pt x="3194466" y="447198"/>
                    </a:lnTo>
                    <a:cubicBezTo>
                      <a:pt x="3202144" y="448112"/>
                      <a:pt x="3207487" y="452465"/>
                      <a:pt x="3209935" y="459790"/>
                    </a:cubicBezTo>
                    <a:lnTo>
                      <a:pt x="3240815" y="552316"/>
                    </a:lnTo>
                    <a:lnTo>
                      <a:pt x="3141936" y="673750"/>
                    </a:lnTo>
                    <a:cubicBezTo>
                      <a:pt x="3101369" y="627182"/>
                      <a:pt x="3053925" y="586777"/>
                      <a:pt x="3001061" y="554297"/>
                    </a:cubicBezTo>
                    <a:lnTo>
                      <a:pt x="3097597" y="435711"/>
                    </a:lnTo>
                    <a:close/>
                    <a:moveTo>
                      <a:pt x="2219630" y="1072133"/>
                    </a:moveTo>
                    <a:cubicBezTo>
                      <a:pt x="2219630" y="816034"/>
                      <a:pt x="2427980" y="607675"/>
                      <a:pt x="2684088" y="607675"/>
                    </a:cubicBezTo>
                    <a:cubicBezTo>
                      <a:pt x="2940196" y="607675"/>
                      <a:pt x="3148546" y="816034"/>
                      <a:pt x="3148546" y="1072133"/>
                    </a:cubicBezTo>
                    <a:cubicBezTo>
                      <a:pt x="3148546" y="1328232"/>
                      <a:pt x="2940196" y="1536591"/>
                      <a:pt x="2684088" y="1536591"/>
                    </a:cubicBezTo>
                    <a:cubicBezTo>
                      <a:pt x="2427980" y="1536591"/>
                      <a:pt x="2219630" y="1328232"/>
                      <a:pt x="2219630" y="1072133"/>
                    </a:cubicBezTo>
                    <a:close/>
                    <a:moveTo>
                      <a:pt x="544792" y="942365"/>
                    </a:moveTo>
                    <a:cubicBezTo>
                      <a:pt x="544792" y="686266"/>
                      <a:pt x="753142" y="477906"/>
                      <a:pt x="1009250" y="477906"/>
                    </a:cubicBezTo>
                    <a:cubicBezTo>
                      <a:pt x="1265358" y="477906"/>
                      <a:pt x="1473708" y="686266"/>
                      <a:pt x="1473708" y="942365"/>
                    </a:cubicBezTo>
                    <a:cubicBezTo>
                      <a:pt x="1473708" y="1198463"/>
                      <a:pt x="1265358" y="1406823"/>
                      <a:pt x="1009250" y="1406823"/>
                    </a:cubicBezTo>
                    <a:cubicBezTo>
                      <a:pt x="753142" y="1406823"/>
                      <a:pt x="544792" y="1198463"/>
                      <a:pt x="544792" y="942365"/>
                    </a:cubicBezTo>
                    <a:close/>
                    <a:moveTo>
                      <a:pt x="764124" y="1790518"/>
                    </a:moveTo>
                    <a:cubicBezTo>
                      <a:pt x="752256" y="1778602"/>
                      <a:pt x="745713" y="1762858"/>
                      <a:pt x="745713" y="1746189"/>
                    </a:cubicBezTo>
                    <a:cubicBezTo>
                      <a:pt x="745713" y="1711756"/>
                      <a:pt x="773764" y="1683733"/>
                      <a:pt x="808254" y="1683733"/>
                    </a:cubicBezTo>
                    <a:cubicBezTo>
                      <a:pt x="884177" y="1683733"/>
                      <a:pt x="945975" y="1622278"/>
                      <a:pt x="946633" y="1546497"/>
                    </a:cubicBezTo>
                    <a:cubicBezTo>
                      <a:pt x="967217" y="1548612"/>
                      <a:pt x="988105" y="1549717"/>
                      <a:pt x="1009241" y="1549717"/>
                    </a:cubicBezTo>
                    <a:cubicBezTo>
                      <a:pt x="1030377" y="1549717"/>
                      <a:pt x="1051256" y="1548621"/>
                      <a:pt x="1071839" y="1546497"/>
                    </a:cubicBezTo>
                    <a:cubicBezTo>
                      <a:pt x="1072496" y="1622278"/>
                      <a:pt x="1134294" y="1683733"/>
                      <a:pt x="1210218" y="1683733"/>
                    </a:cubicBezTo>
                    <a:cubicBezTo>
                      <a:pt x="1226934" y="1683733"/>
                      <a:pt x="1242641" y="1690229"/>
                      <a:pt x="1254453" y="1702041"/>
                    </a:cubicBezTo>
                    <a:cubicBezTo>
                      <a:pt x="1266254" y="1713842"/>
                      <a:pt x="1272760" y="1729520"/>
                      <a:pt x="1272760" y="1746179"/>
                    </a:cubicBezTo>
                    <a:cubicBezTo>
                      <a:pt x="1272760" y="1780669"/>
                      <a:pt x="1244708" y="1808720"/>
                      <a:pt x="1210228" y="1808720"/>
                    </a:cubicBezTo>
                    <a:cubicBezTo>
                      <a:pt x="1173366" y="1808720"/>
                      <a:pt x="1138638" y="1823037"/>
                      <a:pt x="1112101" y="1849402"/>
                    </a:cubicBezTo>
                    <a:cubicBezTo>
                      <a:pt x="1086108" y="1875595"/>
                      <a:pt x="1071792" y="1910305"/>
                      <a:pt x="1071792" y="1947157"/>
                    </a:cubicBezTo>
                    <a:cubicBezTo>
                      <a:pt x="1071792" y="1963921"/>
                      <a:pt x="1065324" y="1979589"/>
                      <a:pt x="1053579" y="1991296"/>
                    </a:cubicBezTo>
                    <a:cubicBezTo>
                      <a:pt x="1026186" y="2018594"/>
                      <a:pt x="994515" y="2008441"/>
                      <a:pt x="985447" y="2004678"/>
                    </a:cubicBezTo>
                    <a:cubicBezTo>
                      <a:pt x="976360" y="2000906"/>
                      <a:pt x="946718" y="1985609"/>
                      <a:pt x="946718" y="1947157"/>
                    </a:cubicBezTo>
                    <a:cubicBezTo>
                      <a:pt x="946718" y="1910305"/>
                      <a:pt x="932402" y="1875586"/>
                      <a:pt x="906037" y="1849030"/>
                    </a:cubicBezTo>
                    <a:cubicBezTo>
                      <a:pt x="870842" y="1814093"/>
                      <a:pt x="831018" y="1810435"/>
                      <a:pt x="807225" y="1808254"/>
                    </a:cubicBezTo>
                    <a:cubicBezTo>
                      <a:pt x="786365" y="1806339"/>
                      <a:pt x="779336" y="1805692"/>
                      <a:pt x="764153" y="1790509"/>
                    </a:cubicBezTo>
                    <a:close/>
                    <a:moveTo>
                      <a:pt x="3282372" y="4153318"/>
                    </a:moveTo>
                    <a:lnTo>
                      <a:pt x="2085499" y="4153318"/>
                    </a:lnTo>
                    <a:lnTo>
                      <a:pt x="2085499" y="3982659"/>
                    </a:lnTo>
                    <a:cubicBezTo>
                      <a:pt x="2497274" y="3924909"/>
                      <a:pt x="2899973" y="3812647"/>
                      <a:pt x="3282372" y="3648913"/>
                    </a:cubicBezTo>
                    <a:lnTo>
                      <a:pt x="3282372" y="4153309"/>
                    </a:lnTo>
                    <a:close/>
                    <a:moveTo>
                      <a:pt x="1942605" y="4000471"/>
                    </a:moveTo>
                    <a:lnTo>
                      <a:pt x="1942605" y="4153318"/>
                    </a:lnTo>
                    <a:lnTo>
                      <a:pt x="1750619" y="4153318"/>
                    </a:lnTo>
                    <a:lnTo>
                      <a:pt x="1750619" y="4017549"/>
                    </a:lnTo>
                    <a:cubicBezTo>
                      <a:pt x="1814779" y="4013205"/>
                      <a:pt x="1878778" y="4007433"/>
                      <a:pt x="1942605" y="4000471"/>
                    </a:cubicBezTo>
                    <a:close/>
                    <a:moveTo>
                      <a:pt x="606305" y="2152592"/>
                    </a:moveTo>
                    <a:lnTo>
                      <a:pt x="1004907" y="2152592"/>
                    </a:lnTo>
                    <a:cubicBezTo>
                      <a:pt x="1006869" y="2152649"/>
                      <a:pt x="1008831" y="2152887"/>
                      <a:pt x="1010784" y="2152887"/>
                    </a:cubicBezTo>
                    <a:cubicBezTo>
                      <a:pt x="1012774" y="2152887"/>
                      <a:pt x="1014746" y="2152649"/>
                      <a:pt x="1016728" y="2152592"/>
                    </a:cubicBezTo>
                    <a:lnTo>
                      <a:pt x="1412253" y="2152592"/>
                    </a:lnTo>
                    <a:cubicBezTo>
                      <a:pt x="1520028" y="2152592"/>
                      <a:pt x="1607715" y="2240270"/>
                      <a:pt x="1607715" y="2348055"/>
                    </a:cubicBezTo>
                    <a:lnTo>
                      <a:pt x="1607715" y="3472567"/>
                    </a:lnTo>
                    <a:cubicBezTo>
                      <a:pt x="1505227" y="3479729"/>
                      <a:pt x="1402785" y="3483454"/>
                      <a:pt x="1300887" y="3483454"/>
                    </a:cubicBezTo>
                    <a:lnTo>
                      <a:pt x="410842" y="3483454"/>
                    </a:lnTo>
                    <a:lnTo>
                      <a:pt x="410842" y="2348064"/>
                    </a:lnTo>
                    <a:cubicBezTo>
                      <a:pt x="410842" y="2240289"/>
                      <a:pt x="498520" y="2152602"/>
                      <a:pt x="606305" y="2152602"/>
                    </a:cubicBezTo>
                    <a:close/>
                    <a:moveTo>
                      <a:pt x="142866" y="3755850"/>
                    </a:moveTo>
                    <a:cubicBezTo>
                      <a:pt x="142866" y="3684431"/>
                      <a:pt x="200968" y="3626329"/>
                      <a:pt x="272387" y="3626329"/>
                    </a:cubicBezTo>
                    <a:lnTo>
                      <a:pt x="339033" y="3626329"/>
                    </a:lnTo>
                    <a:cubicBezTo>
                      <a:pt x="339157" y="3626329"/>
                      <a:pt x="339281" y="3626348"/>
                      <a:pt x="339405" y="3626348"/>
                    </a:cubicBezTo>
                    <a:cubicBezTo>
                      <a:pt x="339529" y="3626348"/>
                      <a:pt x="339652" y="3626329"/>
                      <a:pt x="339776" y="3626329"/>
                    </a:cubicBezTo>
                    <a:lnTo>
                      <a:pt x="1300906" y="3626329"/>
                    </a:lnTo>
                    <a:cubicBezTo>
                      <a:pt x="1425093" y="3626329"/>
                      <a:pt x="1550080" y="3620871"/>
                      <a:pt x="1675039" y="3610565"/>
                    </a:cubicBezTo>
                    <a:cubicBezTo>
                      <a:pt x="1676419" y="3610641"/>
                      <a:pt x="1677781" y="3610774"/>
                      <a:pt x="1679172" y="3610774"/>
                    </a:cubicBezTo>
                    <a:cubicBezTo>
                      <a:pt x="1684716" y="3610774"/>
                      <a:pt x="1690088" y="3610079"/>
                      <a:pt x="1695269" y="3608888"/>
                    </a:cubicBezTo>
                    <a:cubicBezTo>
                      <a:pt x="1800826" y="3599725"/>
                      <a:pt x="1906315" y="3586962"/>
                      <a:pt x="2011280" y="3570779"/>
                    </a:cubicBezTo>
                    <a:cubicBezTo>
                      <a:pt x="2012214" y="3570817"/>
                      <a:pt x="2013118" y="3570922"/>
                      <a:pt x="2014061" y="3570922"/>
                    </a:cubicBezTo>
                    <a:cubicBezTo>
                      <a:pt x="2022586" y="3570922"/>
                      <a:pt x="2030730" y="3569350"/>
                      <a:pt x="2038312" y="3566607"/>
                    </a:cubicBezTo>
                    <a:cubicBezTo>
                      <a:pt x="2682231" y="3463632"/>
                      <a:pt x="3303956" y="3231641"/>
                      <a:pt x="3788455" y="2903819"/>
                    </a:cubicBezTo>
                    <a:cubicBezTo>
                      <a:pt x="3822069" y="2881074"/>
                      <a:pt x="3840090" y="2841869"/>
                      <a:pt x="3835470" y="2801492"/>
                    </a:cubicBezTo>
                    <a:cubicBezTo>
                      <a:pt x="3830889" y="2761325"/>
                      <a:pt x="3804638" y="2727388"/>
                      <a:pt x="3766985" y="2712910"/>
                    </a:cubicBezTo>
                    <a:cubicBezTo>
                      <a:pt x="3700768" y="2687449"/>
                      <a:pt x="3686918" y="2629071"/>
                      <a:pt x="3696024" y="2582932"/>
                    </a:cubicBezTo>
                    <a:cubicBezTo>
                      <a:pt x="3704930" y="2537897"/>
                      <a:pt x="3740954" y="2485910"/>
                      <a:pt x="3813658" y="2487577"/>
                    </a:cubicBezTo>
                    <a:cubicBezTo>
                      <a:pt x="3814220" y="2487577"/>
                      <a:pt x="3814763" y="2487596"/>
                      <a:pt x="3815315" y="2487596"/>
                    </a:cubicBezTo>
                    <a:lnTo>
                      <a:pt x="4290775" y="2487539"/>
                    </a:lnTo>
                    <a:cubicBezTo>
                      <a:pt x="4321731" y="2488463"/>
                      <a:pt x="4355545" y="2504446"/>
                      <a:pt x="4381358" y="2530420"/>
                    </a:cubicBezTo>
                    <a:cubicBezTo>
                      <a:pt x="4407361" y="2556557"/>
                      <a:pt x="4421839" y="2588694"/>
                      <a:pt x="4421172" y="2618612"/>
                    </a:cubicBezTo>
                    <a:cubicBezTo>
                      <a:pt x="4421172" y="2619174"/>
                      <a:pt x="4421172" y="2619727"/>
                      <a:pt x="4421172" y="2620289"/>
                    </a:cubicBezTo>
                    <a:lnTo>
                      <a:pt x="4421172" y="3101139"/>
                    </a:lnTo>
                    <a:cubicBezTo>
                      <a:pt x="4419934" y="3139763"/>
                      <a:pt x="4388502" y="3174853"/>
                      <a:pt x="4359355" y="3194894"/>
                    </a:cubicBezTo>
                    <a:cubicBezTo>
                      <a:pt x="4328970" y="3215734"/>
                      <a:pt x="4287155" y="3221621"/>
                      <a:pt x="4252684" y="3209877"/>
                    </a:cubicBezTo>
                    <a:cubicBezTo>
                      <a:pt x="4218185" y="3198142"/>
                      <a:pt x="4193772" y="3170834"/>
                      <a:pt x="4180161" y="3128714"/>
                    </a:cubicBezTo>
                    <a:cubicBezTo>
                      <a:pt x="4169607" y="3096100"/>
                      <a:pt x="4144985" y="3070945"/>
                      <a:pt x="4112610" y="3059696"/>
                    </a:cubicBezTo>
                    <a:cubicBezTo>
                      <a:pt x="4080215" y="3048437"/>
                      <a:pt x="4045258" y="3052914"/>
                      <a:pt x="4016731" y="3071974"/>
                    </a:cubicBezTo>
                    <a:lnTo>
                      <a:pt x="3725037" y="3266807"/>
                    </a:lnTo>
                    <a:cubicBezTo>
                      <a:pt x="3030579" y="3671449"/>
                      <a:pt x="2238690" y="3885352"/>
                      <a:pt x="1434913" y="3885352"/>
                    </a:cubicBezTo>
                    <a:lnTo>
                      <a:pt x="272415" y="3885352"/>
                    </a:lnTo>
                    <a:cubicBezTo>
                      <a:pt x="200997" y="3885352"/>
                      <a:pt x="142894" y="3827249"/>
                      <a:pt x="142894" y="3755840"/>
                    </a:cubicBezTo>
                    <a:close/>
                    <a:moveTo>
                      <a:pt x="410852" y="4028255"/>
                    </a:moveTo>
                    <a:lnTo>
                      <a:pt x="1434885" y="4028255"/>
                    </a:lnTo>
                    <a:cubicBezTo>
                      <a:pt x="1492568" y="4028255"/>
                      <a:pt x="1550194" y="4027074"/>
                      <a:pt x="1607725" y="4024950"/>
                    </a:cubicBezTo>
                    <a:lnTo>
                      <a:pt x="1607725" y="4153318"/>
                    </a:lnTo>
                    <a:lnTo>
                      <a:pt x="410852" y="4153318"/>
                    </a:lnTo>
                    <a:lnTo>
                      <a:pt x="410852" y="402825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1"/>
              <p:cNvSpPr/>
              <p:nvPr/>
            </p:nvSpPr>
            <p:spPr>
              <a:xfrm>
                <a:off x="7188120" y="3450240"/>
                <a:ext cx="544820" cy="1080735"/>
              </a:xfrm>
              <a:custGeom>
                <a:avLst/>
                <a:gdLst/>
                <a:ahLst/>
                <a:cxnLst/>
                <a:rect l="l" t="t" r="r" b="b"/>
                <a:pathLst>
                  <a:path w="544820" h="1080735" extrusionOk="0">
                    <a:moveTo>
                      <a:pt x="272405" y="803853"/>
                    </a:moveTo>
                    <a:cubicBezTo>
                      <a:pt x="202206" y="803853"/>
                      <a:pt x="142894" y="759885"/>
                      <a:pt x="142894" y="707831"/>
                    </a:cubicBezTo>
                    <a:cubicBezTo>
                      <a:pt x="142894" y="668369"/>
                      <a:pt x="110909" y="636384"/>
                      <a:pt x="71447" y="636384"/>
                    </a:cubicBezTo>
                    <a:cubicBezTo>
                      <a:pt x="31985" y="636384"/>
                      <a:pt x="0" y="668369"/>
                      <a:pt x="0" y="707831"/>
                    </a:cubicBezTo>
                    <a:cubicBezTo>
                      <a:pt x="0" y="817893"/>
                      <a:pt x="85306" y="910752"/>
                      <a:pt x="200958" y="938355"/>
                    </a:cubicBezTo>
                    <a:lnTo>
                      <a:pt x="200958" y="1009288"/>
                    </a:lnTo>
                    <a:cubicBezTo>
                      <a:pt x="200958" y="1048750"/>
                      <a:pt x="232943" y="1080735"/>
                      <a:pt x="272405" y="1080735"/>
                    </a:cubicBezTo>
                    <a:cubicBezTo>
                      <a:pt x="311868" y="1080735"/>
                      <a:pt x="343852" y="1048750"/>
                      <a:pt x="343852" y="1009288"/>
                    </a:cubicBezTo>
                    <a:lnTo>
                      <a:pt x="343852" y="938355"/>
                    </a:lnTo>
                    <a:cubicBezTo>
                      <a:pt x="459505" y="910752"/>
                      <a:pt x="544820" y="817893"/>
                      <a:pt x="544820" y="707831"/>
                    </a:cubicBezTo>
                    <a:cubicBezTo>
                      <a:pt x="544820" y="576091"/>
                      <a:pt x="422614" y="468906"/>
                      <a:pt x="272405" y="468906"/>
                    </a:cubicBezTo>
                    <a:cubicBezTo>
                      <a:pt x="202206" y="468906"/>
                      <a:pt x="142894" y="424939"/>
                      <a:pt x="142894" y="372885"/>
                    </a:cubicBezTo>
                    <a:cubicBezTo>
                      <a:pt x="142894" y="320830"/>
                      <a:pt x="202206" y="276854"/>
                      <a:pt x="272405" y="276854"/>
                    </a:cubicBezTo>
                    <a:cubicBezTo>
                      <a:pt x="342605" y="276854"/>
                      <a:pt x="401926" y="320830"/>
                      <a:pt x="401926" y="372885"/>
                    </a:cubicBezTo>
                    <a:cubicBezTo>
                      <a:pt x="401926" y="412347"/>
                      <a:pt x="433911" y="444332"/>
                      <a:pt x="473373" y="444332"/>
                    </a:cubicBezTo>
                    <a:cubicBezTo>
                      <a:pt x="512836" y="444332"/>
                      <a:pt x="544820" y="412347"/>
                      <a:pt x="544820" y="372885"/>
                    </a:cubicBezTo>
                    <a:cubicBezTo>
                      <a:pt x="544820" y="262823"/>
                      <a:pt x="459505" y="169964"/>
                      <a:pt x="343852" y="142351"/>
                    </a:cubicBezTo>
                    <a:lnTo>
                      <a:pt x="343852" y="71447"/>
                    </a:lnTo>
                    <a:cubicBezTo>
                      <a:pt x="343852" y="31985"/>
                      <a:pt x="311868" y="0"/>
                      <a:pt x="272405" y="0"/>
                    </a:cubicBezTo>
                    <a:cubicBezTo>
                      <a:pt x="232943" y="0"/>
                      <a:pt x="200958" y="31985"/>
                      <a:pt x="200958" y="71447"/>
                    </a:cubicBezTo>
                    <a:lnTo>
                      <a:pt x="200958" y="142351"/>
                    </a:lnTo>
                    <a:cubicBezTo>
                      <a:pt x="85315" y="169954"/>
                      <a:pt x="0" y="262823"/>
                      <a:pt x="0" y="372885"/>
                    </a:cubicBezTo>
                    <a:cubicBezTo>
                      <a:pt x="0" y="504625"/>
                      <a:pt x="122196" y="611800"/>
                      <a:pt x="272405" y="611800"/>
                    </a:cubicBezTo>
                    <a:cubicBezTo>
                      <a:pt x="342614" y="611800"/>
                      <a:pt x="401926" y="655777"/>
                      <a:pt x="401926" y="707831"/>
                    </a:cubicBezTo>
                    <a:cubicBezTo>
                      <a:pt x="401926" y="759885"/>
                      <a:pt x="342614" y="803853"/>
                      <a:pt x="272405" y="803853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1"/>
              <p:cNvSpPr/>
              <p:nvPr/>
            </p:nvSpPr>
            <p:spPr>
              <a:xfrm>
                <a:off x="8862840" y="3115440"/>
                <a:ext cx="544830" cy="1080735"/>
              </a:xfrm>
              <a:custGeom>
                <a:avLst/>
                <a:gdLst/>
                <a:ahLst/>
                <a:cxnLst/>
                <a:rect l="l" t="t" r="r" b="b"/>
                <a:pathLst>
                  <a:path w="544830" h="1080735" extrusionOk="0">
                    <a:moveTo>
                      <a:pt x="272415" y="276854"/>
                    </a:moveTo>
                    <a:cubicBezTo>
                      <a:pt x="342623" y="276854"/>
                      <a:pt x="401936" y="320831"/>
                      <a:pt x="401936" y="372885"/>
                    </a:cubicBezTo>
                    <a:cubicBezTo>
                      <a:pt x="401936" y="412347"/>
                      <a:pt x="433921" y="444332"/>
                      <a:pt x="473383" y="444332"/>
                    </a:cubicBezTo>
                    <a:cubicBezTo>
                      <a:pt x="512845" y="444332"/>
                      <a:pt x="544830" y="412347"/>
                      <a:pt x="544830" y="372885"/>
                    </a:cubicBezTo>
                    <a:cubicBezTo>
                      <a:pt x="544830" y="262823"/>
                      <a:pt x="459514" y="169964"/>
                      <a:pt x="343862" y="142351"/>
                    </a:cubicBezTo>
                    <a:lnTo>
                      <a:pt x="343862" y="71447"/>
                    </a:lnTo>
                    <a:cubicBezTo>
                      <a:pt x="343862" y="31985"/>
                      <a:pt x="311877" y="0"/>
                      <a:pt x="272415" y="0"/>
                    </a:cubicBezTo>
                    <a:cubicBezTo>
                      <a:pt x="232953" y="0"/>
                      <a:pt x="200968" y="31985"/>
                      <a:pt x="200968" y="71447"/>
                    </a:cubicBezTo>
                    <a:lnTo>
                      <a:pt x="200968" y="142351"/>
                    </a:lnTo>
                    <a:cubicBezTo>
                      <a:pt x="85315" y="169955"/>
                      <a:pt x="0" y="262823"/>
                      <a:pt x="0" y="372885"/>
                    </a:cubicBezTo>
                    <a:cubicBezTo>
                      <a:pt x="0" y="504625"/>
                      <a:pt x="122205" y="611800"/>
                      <a:pt x="272415" y="611800"/>
                    </a:cubicBezTo>
                    <a:cubicBezTo>
                      <a:pt x="342623" y="611800"/>
                      <a:pt x="401936" y="655777"/>
                      <a:pt x="401936" y="707831"/>
                    </a:cubicBezTo>
                    <a:cubicBezTo>
                      <a:pt x="401936" y="759885"/>
                      <a:pt x="342623" y="803853"/>
                      <a:pt x="272415" y="803853"/>
                    </a:cubicBezTo>
                    <a:cubicBezTo>
                      <a:pt x="202206" y="803853"/>
                      <a:pt x="142894" y="759885"/>
                      <a:pt x="142894" y="707831"/>
                    </a:cubicBezTo>
                    <a:cubicBezTo>
                      <a:pt x="142894" y="668369"/>
                      <a:pt x="110909" y="636384"/>
                      <a:pt x="71447" y="636384"/>
                    </a:cubicBezTo>
                    <a:cubicBezTo>
                      <a:pt x="31985" y="636384"/>
                      <a:pt x="0" y="668369"/>
                      <a:pt x="0" y="707831"/>
                    </a:cubicBezTo>
                    <a:cubicBezTo>
                      <a:pt x="0" y="817893"/>
                      <a:pt x="85315" y="910752"/>
                      <a:pt x="200968" y="938355"/>
                    </a:cubicBezTo>
                    <a:lnTo>
                      <a:pt x="200968" y="1009288"/>
                    </a:lnTo>
                    <a:cubicBezTo>
                      <a:pt x="200968" y="1048750"/>
                      <a:pt x="232953" y="1080735"/>
                      <a:pt x="272415" y="1080735"/>
                    </a:cubicBezTo>
                    <a:cubicBezTo>
                      <a:pt x="311877" y="1080735"/>
                      <a:pt x="343862" y="1048750"/>
                      <a:pt x="343862" y="1009288"/>
                    </a:cubicBezTo>
                    <a:lnTo>
                      <a:pt x="343862" y="938355"/>
                    </a:lnTo>
                    <a:cubicBezTo>
                      <a:pt x="459514" y="910752"/>
                      <a:pt x="544830" y="817893"/>
                      <a:pt x="544830" y="707831"/>
                    </a:cubicBezTo>
                    <a:cubicBezTo>
                      <a:pt x="544830" y="576091"/>
                      <a:pt x="422624" y="468906"/>
                      <a:pt x="272415" y="468906"/>
                    </a:cubicBezTo>
                    <a:cubicBezTo>
                      <a:pt x="202206" y="468906"/>
                      <a:pt x="142894" y="424939"/>
                      <a:pt x="142894" y="372885"/>
                    </a:cubicBezTo>
                    <a:cubicBezTo>
                      <a:pt x="142894" y="320831"/>
                      <a:pt x="202206" y="276854"/>
                      <a:pt x="272415" y="27685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1"/>
              <p:cNvSpPr/>
              <p:nvPr/>
            </p:nvSpPr>
            <p:spPr>
              <a:xfrm>
                <a:off x="7188120" y="1842840"/>
                <a:ext cx="544821" cy="544811"/>
              </a:xfrm>
              <a:custGeom>
                <a:avLst/>
                <a:gdLst/>
                <a:ahLst/>
                <a:cxnLst/>
                <a:rect l="l" t="t" r="r" b="b"/>
                <a:pathLst>
                  <a:path w="544821" h="544811" extrusionOk="0">
                    <a:moveTo>
                      <a:pt x="544821" y="272405"/>
                    </a:moveTo>
                    <a:cubicBezTo>
                      <a:pt x="544821" y="122196"/>
                      <a:pt x="422615" y="0"/>
                      <a:pt x="272405" y="0"/>
                    </a:cubicBezTo>
                    <a:cubicBezTo>
                      <a:pt x="122197" y="0"/>
                      <a:pt x="0" y="122206"/>
                      <a:pt x="0" y="272405"/>
                    </a:cubicBezTo>
                    <a:cubicBezTo>
                      <a:pt x="0" y="422605"/>
                      <a:pt x="122197" y="544811"/>
                      <a:pt x="272405" y="544811"/>
                    </a:cubicBezTo>
                    <a:cubicBezTo>
                      <a:pt x="422615" y="544811"/>
                      <a:pt x="544821" y="422605"/>
                      <a:pt x="544821" y="272405"/>
                    </a:cubicBezTo>
                    <a:close/>
                    <a:moveTo>
                      <a:pt x="142903" y="272405"/>
                    </a:moveTo>
                    <a:cubicBezTo>
                      <a:pt x="142903" y="200987"/>
                      <a:pt x="201006" y="142894"/>
                      <a:pt x="272415" y="142894"/>
                    </a:cubicBezTo>
                    <a:cubicBezTo>
                      <a:pt x="343824" y="142894"/>
                      <a:pt x="401936" y="200997"/>
                      <a:pt x="401936" y="272405"/>
                    </a:cubicBezTo>
                    <a:cubicBezTo>
                      <a:pt x="401936" y="343814"/>
                      <a:pt x="343834" y="401917"/>
                      <a:pt x="272415" y="401917"/>
                    </a:cubicBezTo>
                    <a:cubicBezTo>
                      <a:pt x="200996" y="401917"/>
                      <a:pt x="142903" y="343814"/>
                      <a:pt x="142903" y="272405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1"/>
              <p:cNvSpPr/>
              <p:nvPr/>
            </p:nvSpPr>
            <p:spPr>
              <a:xfrm>
                <a:off x="8862840" y="1972440"/>
                <a:ext cx="544820" cy="544811"/>
              </a:xfrm>
              <a:custGeom>
                <a:avLst/>
                <a:gdLst/>
                <a:ahLst/>
                <a:cxnLst/>
                <a:rect l="l" t="t" r="r" b="b"/>
                <a:pathLst>
                  <a:path w="544820" h="544811" extrusionOk="0">
                    <a:moveTo>
                      <a:pt x="272405" y="544811"/>
                    </a:moveTo>
                    <a:cubicBezTo>
                      <a:pt x="422614" y="544811"/>
                      <a:pt x="544820" y="422605"/>
                      <a:pt x="544820" y="272405"/>
                    </a:cubicBezTo>
                    <a:cubicBezTo>
                      <a:pt x="544820" y="122206"/>
                      <a:pt x="422614" y="0"/>
                      <a:pt x="272405" y="0"/>
                    </a:cubicBezTo>
                    <a:cubicBezTo>
                      <a:pt x="122196" y="0"/>
                      <a:pt x="0" y="122206"/>
                      <a:pt x="0" y="272405"/>
                    </a:cubicBezTo>
                    <a:cubicBezTo>
                      <a:pt x="0" y="422605"/>
                      <a:pt x="122196" y="544811"/>
                      <a:pt x="272405" y="544811"/>
                    </a:cubicBezTo>
                    <a:close/>
                    <a:moveTo>
                      <a:pt x="272405" y="142894"/>
                    </a:moveTo>
                    <a:cubicBezTo>
                      <a:pt x="343824" y="142894"/>
                      <a:pt x="401926" y="200997"/>
                      <a:pt x="401926" y="272405"/>
                    </a:cubicBezTo>
                    <a:cubicBezTo>
                      <a:pt x="401926" y="343814"/>
                      <a:pt x="343824" y="401917"/>
                      <a:pt x="272405" y="401917"/>
                    </a:cubicBezTo>
                    <a:cubicBezTo>
                      <a:pt x="200987" y="401917"/>
                      <a:pt x="142894" y="343814"/>
                      <a:pt x="142894" y="272405"/>
                    </a:cubicBezTo>
                    <a:cubicBezTo>
                      <a:pt x="142894" y="200997"/>
                      <a:pt x="200996" y="142894"/>
                      <a:pt x="272405" y="14289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1" name="Google Shape;251;p31"/>
            <p:cNvSpPr/>
            <p:nvPr/>
          </p:nvSpPr>
          <p:spPr>
            <a:xfrm>
              <a:off x="7499300" y="1437238"/>
              <a:ext cx="477900" cy="477900"/>
            </a:xfrm>
            <a:prstGeom prst="star8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  <p:sp>
        <p:nvSpPr>
          <p:cNvPr id="252" name="Google Shape;252;p31"/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253" name="Google Shape;253;p31">
            <a:hlinkClick r:id="" action="ppaction://hlinkshowjump?jump=nextslide"/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4" name="Google Shape;254;p31">
            <a:hlinkClick r:id="" action="ppaction://hlinkshowjump?jump=previousslide"/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>
            <a:spLocks noGrp="1"/>
          </p:cNvSpPr>
          <p:nvPr>
            <p:ph type="title"/>
          </p:nvPr>
        </p:nvSpPr>
        <p:spPr>
          <a:xfrm>
            <a:off x="438149" y="471650"/>
            <a:ext cx="7953376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The Pay Gap Statistics</a:t>
            </a:r>
            <a:endParaRPr b="1" dirty="0">
              <a:latin typeface="Montagu Slab" panose="020B0604020202020204" charset="0"/>
            </a:endParaRPr>
          </a:p>
        </p:txBody>
      </p:sp>
      <p:sp>
        <p:nvSpPr>
          <p:cNvPr id="272" name="Google Shape;272;p32"/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273" name="Google Shape;273;p32">
            <a:hlinkClick r:id="" action="ppaction://hlinkshowjump?jump=nextslide"/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74" name="Google Shape;274;p32">
            <a:hlinkClick r:id="" action="ppaction://hlinkshowjump?jump=previousslide"/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7A474CE-14C1-2DEF-7D25-234222B3F2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802942"/>
              </p:ext>
            </p:extLst>
          </p:nvPr>
        </p:nvGraphicFramePr>
        <p:xfrm>
          <a:off x="491066" y="1447800"/>
          <a:ext cx="8005233" cy="3224052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2668411">
                  <a:extLst>
                    <a:ext uri="{9D8B030D-6E8A-4147-A177-3AD203B41FA5}">
                      <a16:colId xmlns:a16="http://schemas.microsoft.com/office/drawing/2014/main" val="967949103"/>
                    </a:ext>
                  </a:extLst>
                </a:gridCol>
                <a:gridCol w="2668411">
                  <a:extLst>
                    <a:ext uri="{9D8B030D-6E8A-4147-A177-3AD203B41FA5}">
                      <a16:colId xmlns:a16="http://schemas.microsoft.com/office/drawing/2014/main" val="19649384"/>
                    </a:ext>
                  </a:extLst>
                </a:gridCol>
                <a:gridCol w="2668411">
                  <a:extLst>
                    <a:ext uri="{9D8B030D-6E8A-4147-A177-3AD203B41FA5}">
                      <a16:colId xmlns:a16="http://schemas.microsoft.com/office/drawing/2014/main" val="3932911496"/>
                    </a:ext>
                  </a:extLst>
                </a:gridCol>
              </a:tblGrid>
              <a:tr h="80601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Metric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Median Hourly Pay Gap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Mean Hourly Pay Gap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864775"/>
                  </a:ext>
                </a:extLst>
              </a:tr>
              <a:tr h="80601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Average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12.31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13.64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651299"/>
                  </a:ext>
                </a:extLst>
              </a:tr>
              <a:tr h="80601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Women's Maximum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-275.9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-184.2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005219"/>
                  </a:ext>
                </a:extLst>
              </a:tr>
              <a:tr h="80601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Men’  Maximum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100.0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effectLst/>
                          <a:latin typeface="Montagu Slab" panose="020B0604020202020204" charset="0"/>
                          <a:ea typeface="MingLiU" panose="02020509000000000000" pitchFamily="49" charset="-120"/>
                        </a:rPr>
                        <a:t>100.0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444125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>
          <a:extLst>
            <a:ext uri="{FF2B5EF4-FFF2-40B4-BE49-F238E27FC236}">
              <a16:creationId xmlns:a16="http://schemas.microsoft.com/office/drawing/2014/main" id="{61A48334-75D9-23E3-88A8-5AC563FAA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36">
            <a:extLst>
              <a:ext uri="{FF2B5EF4-FFF2-40B4-BE49-F238E27FC236}">
                <a16:creationId xmlns:a16="http://schemas.microsoft.com/office/drawing/2014/main" id="{4EAC2F64-A65B-314D-3263-F8DF7D3C4B0A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39" r="139"/>
          <a:stretch/>
        </p:blipFill>
        <p:spPr>
          <a:xfrm>
            <a:off x="50" y="-12000"/>
            <a:ext cx="9144001" cy="5155500"/>
          </a:xfrm>
          <a:prstGeom prst="rect">
            <a:avLst/>
          </a:prstGeom>
        </p:spPr>
      </p:pic>
      <p:sp>
        <p:nvSpPr>
          <p:cNvPr id="358" name="Google Shape;358;p36">
            <a:extLst>
              <a:ext uri="{FF2B5EF4-FFF2-40B4-BE49-F238E27FC236}">
                <a16:creationId xmlns:a16="http://schemas.microsoft.com/office/drawing/2014/main" id="{760D7478-A607-560D-B0C6-220E119E6A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6757" y="1382880"/>
            <a:ext cx="5596801" cy="9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Who’s Earning More? </a:t>
            </a:r>
            <a:endParaRPr dirty="0"/>
          </a:p>
        </p:txBody>
      </p:sp>
      <p:cxnSp>
        <p:nvCxnSpPr>
          <p:cNvPr id="360" name="Google Shape;360;p36">
            <a:extLst>
              <a:ext uri="{FF2B5EF4-FFF2-40B4-BE49-F238E27FC236}">
                <a16:creationId xmlns:a16="http://schemas.microsoft.com/office/drawing/2014/main" id="{40E415E0-856F-8FDC-2DF3-465ACD09C5C8}"/>
              </a:ext>
            </a:extLst>
          </p:cNvPr>
          <p:cNvCxnSpPr/>
          <p:nvPr/>
        </p:nvCxnSpPr>
        <p:spPr>
          <a:xfrm rot="10800000">
            <a:off x="-158840" y="2571750"/>
            <a:ext cx="5596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1" name="Google Shape;361;p36">
            <a:extLst>
              <a:ext uri="{FF2B5EF4-FFF2-40B4-BE49-F238E27FC236}">
                <a16:creationId xmlns:a16="http://schemas.microsoft.com/office/drawing/2014/main" id="{75680497-50AF-4EDE-DD32-23D063C67D41}"/>
              </a:ext>
            </a:extLst>
          </p:cNvPr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362" name="Google Shape;362;p36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BB61950-4EF6-944D-E626-8E401C95EA11}"/>
              </a:ext>
            </a:extLst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63" name="Google Shape;363;p36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C770441-7F11-F34C-8AE7-F5737420E8D6}"/>
              </a:ext>
            </a:extLst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364" name="Google Shape;364;p36">
            <a:extLst>
              <a:ext uri="{FF2B5EF4-FFF2-40B4-BE49-F238E27FC236}">
                <a16:creationId xmlns:a16="http://schemas.microsoft.com/office/drawing/2014/main" id="{7C06A395-BCF0-4B5E-46F7-2FAF1D2204A0}"/>
              </a:ext>
            </a:extLst>
          </p:cNvPr>
          <p:cNvGrpSpPr/>
          <p:nvPr/>
        </p:nvGrpSpPr>
        <p:grpSpPr>
          <a:xfrm>
            <a:off x="713225" y="3917000"/>
            <a:ext cx="1508700" cy="687000"/>
            <a:chOff x="713225" y="3917000"/>
            <a:chExt cx="1508700" cy="687000"/>
          </a:xfrm>
        </p:grpSpPr>
        <p:sp>
          <p:nvSpPr>
            <p:cNvPr id="365" name="Google Shape;365;p36">
              <a:extLst>
                <a:ext uri="{FF2B5EF4-FFF2-40B4-BE49-F238E27FC236}">
                  <a16:creationId xmlns:a16="http://schemas.microsoft.com/office/drawing/2014/main" id="{E83D6D3D-D278-341D-7192-EA0F93FB6255}"/>
                </a:ext>
              </a:extLst>
            </p:cNvPr>
            <p:cNvSpPr/>
            <p:nvPr/>
          </p:nvSpPr>
          <p:spPr>
            <a:xfrm rot="5400000">
              <a:off x="1124075" y="3506150"/>
              <a:ext cx="687000" cy="15087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grpSp>
          <p:nvGrpSpPr>
            <p:cNvPr id="366" name="Google Shape;366;p36">
              <a:extLst>
                <a:ext uri="{FF2B5EF4-FFF2-40B4-BE49-F238E27FC236}">
                  <a16:creationId xmlns:a16="http://schemas.microsoft.com/office/drawing/2014/main" id="{BFFE5C9A-BC13-2813-B4C4-F87B71690CC2}"/>
                </a:ext>
              </a:extLst>
            </p:cNvPr>
            <p:cNvGrpSpPr/>
            <p:nvPr/>
          </p:nvGrpSpPr>
          <p:grpSpPr>
            <a:xfrm>
              <a:off x="1537394" y="3994706"/>
              <a:ext cx="501466" cy="531596"/>
              <a:chOff x="3029040" y="176040"/>
              <a:chExt cx="6130393" cy="6498724"/>
            </a:xfrm>
          </p:grpSpPr>
          <p:sp>
            <p:nvSpPr>
              <p:cNvPr id="367" name="Google Shape;367;p36">
                <a:extLst>
                  <a:ext uri="{FF2B5EF4-FFF2-40B4-BE49-F238E27FC236}">
                    <a16:creationId xmlns:a16="http://schemas.microsoft.com/office/drawing/2014/main" id="{80073524-9789-0240-D3B8-A19E8834D2F2}"/>
                  </a:ext>
                </a:extLst>
              </p:cNvPr>
              <p:cNvSpPr/>
              <p:nvPr/>
            </p:nvSpPr>
            <p:spPr>
              <a:xfrm>
                <a:off x="3029040" y="3477240"/>
                <a:ext cx="6130393" cy="3197524"/>
              </a:xfrm>
              <a:custGeom>
                <a:avLst/>
                <a:gdLst/>
                <a:ahLst/>
                <a:cxnLst/>
                <a:rect l="l" t="t" r="r" b="b"/>
                <a:pathLst>
                  <a:path w="6223749" h="3213592" extrusionOk="0">
                    <a:moveTo>
                      <a:pt x="6072552" y="595722"/>
                    </a:moveTo>
                    <a:cubicBezTo>
                      <a:pt x="6011915" y="503787"/>
                      <a:pt x="5919075" y="441703"/>
                      <a:pt x="5810986" y="420633"/>
                    </a:cubicBezTo>
                    <a:cubicBezTo>
                      <a:pt x="5806813" y="281521"/>
                      <a:pt x="5741291" y="148113"/>
                      <a:pt x="5639707" y="75466"/>
                    </a:cubicBezTo>
                    <a:cubicBezTo>
                      <a:pt x="5551115" y="12135"/>
                      <a:pt x="5443454" y="-12535"/>
                      <a:pt x="5336546" y="6020"/>
                    </a:cubicBezTo>
                    <a:cubicBezTo>
                      <a:pt x="5229027" y="24679"/>
                      <a:pt x="5135311" y="84725"/>
                      <a:pt x="5072655" y="175060"/>
                    </a:cubicBezTo>
                    <a:lnTo>
                      <a:pt x="4505518" y="992848"/>
                    </a:lnTo>
                    <a:cubicBezTo>
                      <a:pt x="4500298" y="1000363"/>
                      <a:pt x="4493287" y="1007345"/>
                      <a:pt x="4484667" y="1013593"/>
                    </a:cubicBezTo>
                    <a:cubicBezTo>
                      <a:pt x="4471047" y="1023452"/>
                      <a:pt x="4460664" y="1036472"/>
                      <a:pt x="4453968" y="1051093"/>
                    </a:cubicBezTo>
                    <a:lnTo>
                      <a:pt x="4322142" y="1037968"/>
                    </a:lnTo>
                    <a:cubicBezTo>
                      <a:pt x="4373149" y="975827"/>
                      <a:pt x="4407315" y="899169"/>
                      <a:pt x="4417621" y="814549"/>
                    </a:cubicBezTo>
                    <a:cubicBezTo>
                      <a:pt x="4446263" y="579549"/>
                      <a:pt x="4284652" y="367332"/>
                      <a:pt x="4049708" y="331422"/>
                    </a:cubicBezTo>
                    <a:lnTo>
                      <a:pt x="2667640" y="120091"/>
                    </a:lnTo>
                    <a:cubicBezTo>
                      <a:pt x="2486027" y="92288"/>
                      <a:pt x="2303433" y="135207"/>
                      <a:pt x="2153471" y="240878"/>
                    </a:cubicBezTo>
                    <a:lnTo>
                      <a:pt x="1492646" y="706469"/>
                    </a:lnTo>
                    <a:lnTo>
                      <a:pt x="1457575" y="656958"/>
                    </a:lnTo>
                    <a:cubicBezTo>
                      <a:pt x="1421170" y="605561"/>
                      <a:pt x="1366754" y="571614"/>
                      <a:pt x="1304356" y="561375"/>
                    </a:cubicBezTo>
                    <a:cubicBezTo>
                      <a:pt x="1242443" y="551221"/>
                      <a:pt x="1179997" y="565680"/>
                      <a:pt x="1128581" y="602094"/>
                    </a:cubicBezTo>
                    <a:lnTo>
                      <a:pt x="830258" y="813397"/>
                    </a:lnTo>
                    <a:cubicBezTo>
                      <a:pt x="830258" y="813397"/>
                      <a:pt x="830230" y="813416"/>
                      <a:pt x="830211" y="813435"/>
                    </a:cubicBezTo>
                    <a:lnTo>
                      <a:pt x="102167" y="1329099"/>
                    </a:lnTo>
                    <a:cubicBezTo>
                      <a:pt x="-5637" y="1405471"/>
                      <a:pt x="-32421" y="1553584"/>
                      <a:pt x="42455" y="1659293"/>
                    </a:cubicBezTo>
                    <a:lnTo>
                      <a:pt x="1065107" y="3103121"/>
                    </a:lnTo>
                    <a:cubicBezTo>
                      <a:pt x="1110388" y="3167053"/>
                      <a:pt x="1182636" y="3201057"/>
                      <a:pt x="1256531" y="3201057"/>
                    </a:cubicBezTo>
                    <a:cubicBezTo>
                      <a:pt x="1304813" y="3201057"/>
                      <a:pt x="1353800" y="3186531"/>
                      <a:pt x="1396405" y="3156356"/>
                    </a:cubicBezTo>
                    <a:lnTo>
                      <a:pt x="2124496" y="2640654"/>
                    </a:lnTo>
                    <a:cubicBezTo>
                      <a:pt x="2124496" y="2640654"/>
                      <a:pt x="2124525" y="2640635"/>
                      <a:pt x="2124544" y="2640616"/>
                    </a:cubicBezTo>
                    <a:lnTo>
                      <a:pt x="2422838" y="2429351"/>
                    </a:lnTo>
                    <a:cubicBezTo>
                      <a:pt x="2529356" y="2353884"/>
                      <a:pt x="2555112" y="2206495"/>
                      <a:pt x="2480245" y="2100796"/>
                    </a:cubicBezTo>
                    <a:lnTo>
                      <a:pt x="2480245" y="2100796"/>
                    </a:lnTo>
                    <a:cubicBezTo>
                      <a:pt x="2480245" y="2100796"/>
                      <a:pt x="2456166" y="2066791"/>
                      <a:pt x="2456166" y="2066791"/>
                    </a:cubicBezTo>
                    <a:cubicBezTo>
                      <a:pt x="2717446" y="1936604"/>
                      <a:pt x="3006749" y="1870129"/>
                      <a:pt x="3298795" y="1873329"/>
                    </a:cubicBezTo>
                    <a:lnTo>
                      <a:pt x="4543599" y="1888493"/>
                    </a:lnTo>
                    <a:cubicBezTo>
                      <a:pt x="4776294" y="1894332"/>
                      <a:pt x="5008523" y="1823628"/>
                      <a:pt x="5198328" y="1689906"/>
                    </a:cubicBezTo>
                    <a:lnTo>
                      <a:pt x="5961385" y="1152277"/>
                    </a:lnTo>
                    <a:cubicBezTo>
                      <a:pt x="6141446" y="1025423"/>
                      <a:pt x="6191328" y="775735"/>
                      <a:pt x="6072552" y="595703"/>
                    </a:cubicBezTo>
                    <a:close/>
                    <a:moveTo>
                      <a:pt x="5229208" y="283616"/>
                    </a:moveTo>
                    <a:cubicBezTo>
                      <a:pt x="5262565" y="235506"/>
                      <a:pt x="5312256" y="203587"/>
                      <a:pt x="5369121" y="193710"/>
                    </a:cubicBezTo>
                    <a:cubicBezTo>
                      <a:pt x="5381313" y="191595"/>
                      <a:pt x="5393524" y="190557"/>
                      <a:pt x="5405649" y="190557"/>
                    </a:cubicBezTo>
                    <a:cubicBezTo>
                      <a:pt x="5449502" y="190557"/>
                      <a:pt x="5492279" y="204235"/>
                      <a:pt x="5528902" y="230429"/>
                    </a:cubicBezTo>
                    <a:cubicBezTo>
                      <a:pt x="5568193" y="258537"/>
                      <a:pt x="5598483" y="309534"/>
                      <a:pt x="5612380" y="366474"/>
                    </a:cubicBezTo>
                    <a:cubicBezTo>
                      <a:pt x="5571851" y="379009"/>
                      <a:pt x="5533323" y="397897"/>
                      <a:pt x="5498204" y="422634"/>
                    </a:cubicBezTo>
                    <a:lnTo>
                      <a:pt x="4783657" y="926068"/>
                    </a:lnTo>
                    <a:lnTo>
                      <a:pt x="5229199" y="283616"/>
                    </a:lnTo>
                    <a:close/>
                    <a:moveTo>
                      <a:pt x="1286296" y="3000908"/>
                    </a:moveTo>
                    <a:cubicBezTo>
                      <a:pt x="1264217" y="3016549"/>
                      <a:pt x="1234718" y="3013015"/>
                      <a:pt x="1220564" y="2993022"/>
                    </a:cubicBezTo>
                    <a:lnTo>
                      <a:pt x="197903" y="1549184"/>
                    </a:lnTo>
                    <a:cubicBezTo>
                      <a:pt x="183749" y="1529191"/>
                      <a:pt x="190188" y="1500197"/>
                      <a:pt x="212276" y="1484557"/>
                    </a:cubicBezTo>
                    <a:lnTo>
                      <a:pt x="862634" y="1023918"/>
                    </a:lnTo>
                    <a:lnTo>
                      <a:pt x="1936654" y="2540260"/>
                    </a:lnTo>
                    <a:lnTo>
                      <a:pt x="1286296" y="3000908"/>
                    </a:lnTo>
                    <a:close/>
                    <a:moveTo>
                      <a:pt x="2312720" y="2273913"/>
                    </a:moveTo>
                    <a:lnTo>
                      <a:pt x="2092121" y="2430151"/>
                    </a:lnTo>
                    <a:lnTo>
                      <a:pt x="1018101" y="913809"/>
                    </a:lnTo>
                    <a:lnTo>
                      <a:pt x="1238700" y="757561"/>
                    </a:lnTo>
                    <a:cubicBezTo>
                      <a:pt x="1248977" y="750284"/>
                      <a:pt x="1261350" y="747379"/>
                      <a:pt x="1273523" y="749379"/>
                    </a:cubicBezTo>
                    <a:cubicBezTo>
                      <a:pt x="1280314" y="750494"/>
                      <a:pt x="1293059" y="754275"/>
                      <a:pt x="1302127" y="767086"/>
                    </a:cubicBezTo>
                    <a:lnTo>
                      <a:pt x="1392081" y="894083"/>
                    </a:lnTo>
                    <a:cubicBezTo>
                      <a:pt x="1392081" y="894083"/>
                      <a:pt x="1392100" y="894112"/>
                      <a:pt x="1392109" y="894131"/>
                    </a:cubicBezTo>
                    <a:lnTo>
                      <a:pt x="2238167" y="2088651"/>
                    </a:lnTo>
                    <a:cubicBezTo>
                      <a:pt x="2238206" y="2088709"/>
                      <a:pt x="2238253" y="2088756"/>
                      <a:pt x="2238301" y="2088813"/>
                    </a:cubicBezTo>
                    <a:lnTo>
                      <a:pt x="2324788" y="2210914"/>
                    </a:lnTo>
                    <a:cubicBezTo>
                      <a:pt x="2338952" y="2230907"/>
                      <a:pt x="2333532" y="2259168"/>
                      <a:pt x="2312729" y="2273913"/>
                    </a:cubicBezTo>
                    <a:close/>
                    <a:moveTo>
                      <a:pt x="5851667" y="996563"/>
                    </a:moveTo>
                    <a:lnTo>
                      <a:pt x="5088619" y="1534192"/>
                    </a:lnTo>
                    <a:cubicBezTo>
                      <a:pt x="4931838" y="1644643"/>
                      <a:pt x="4739642" y="1702889"/>
                      <a:pt x="4547714" y="1698050"/>
                    </a:cubicBezTo>
                    <a:cubicBezTo>
                      <a:pt x="4547313" y="1698050"/>
                      <a:pt x="4546904" y="1698031"/>
                      <a:pt x="4546504" y="1698031"/>
                    </a:cubicBezTo>
                    <a:lnTo>
                      <a:pt x="3301110" y="1682858"/>
                    </a:lnTo>
                    <a:cubicBezTo>
                      <a:pt x="2968954" y="1678838"/>
                      <a:pt x="2639856" y="1756953"/>
                      <a:pt x="2344733" y="1909477"/>
                    </a:cubicBezTo>
                    <a:lnTo>
                      <a:pt x="1602755" y="861927"/>
                    </a:lnTo>
                    <a:lnTo>
                      <a:pt x="2263199" y="396611"/>
                    </a:lnTo>
                    <a:cubicBezTo>
                      <a:pt x="2372737" y="319440"/>
                      <a:pt x="2506144" y="288131"/>
                      <a:pt x="2638846" y="308400"/>
                    </a:cubicBezTo>
                    <a:lnTo>
                      <a:pt x="4020914" y="519732"/>
                    </a:lnTo>
                    <a:cubicBezTo>
                      <a:pt x="4153426" y="539991"/>
                      <a:pt x="4244618" y="659358"/>
                      <a:pt x="4228512" y="791508"/>
                    </a:cubicBezTo>
                    <a:cubicBezTo>
                      <a:pt x="4214138" y="909542"/>
                      <a:pt x="4117069" y="1000087"/>
                      <a:pt x="3997711" y="1006811"/>
                    </a:cubicBezTo>
                    <a:cubicBezTo>
                      <a:pt x="3995263" y="1006945"/>
                      <a:pt x="3992873" y="1007249"/>
                      <a:pt x="3990482" y="1007564"/>
                    </a:cubicBezTo>
                    <a:lnTo>
                      <a:pt x="3474751" y="966359"/>
                    </a:lnTo>
                    <a:cubicBezTo>
                      <a:pt x="3422544" y="962206"/>
                      <a:pt x="3376415" y="1001287"/>
                      <a:pt x="3372224" y="1053732"/>
                    </a:cubicBezTo>
                    <a:cubicBezTo>
                      <a:pt x="3368033" y="1106167"/>
                      <a:pt x="3407142" y="1152068"/>
                      <a:pt x="3459587" y="1156259"/>
                    </a:cubicBezTo>
                    <a:lnTo>
                      <a:pt x="4107020" y="1207979"/>
                    </a:lnTo>
                    <a:lnTo>
                      <a:pt x="4616579" y="1258710"/>
                    </a:lnTo>
                    <a:cubicBezTo>
                      <a:pt x="4682968" y="1265339"/>
                      <a:pt x="4749548" y="1247832"/>
                      <a:pt x="4804098" y="1209399"/>
                    </a:cubicBezTo>
                    <a:lnTo>
                      <a:pt x="5607931" y="643061"/>
                    </a:lnTo>
                    <a:cubicBezTo>
                      <a:pt x="5656290" y="608981"/>
                      <a:pt x="5715041" y="596284"/>
                      <a:pt x="5773295" y="607314"/>
                    </a:cubicBezTo>
                    <a:cubicBezTo>
                      <a:pt x="5831293" y="618277"/>
                      <a:pt x="5881090" y="651405"/>
                      <a:pt x="5913541" y="700592"/>
                    </a:cubicBezTo>
                    <a:cubicBezTo>
                      <a:pt x="5913541" y="700592"/>
                      <a:pt x="5913541" y="700592"/>
                      <a:pt x="5913541" y="700592"/>
                    </a:cubicBezTo>
                    <a:cubicBezTo>
                      <a:pt x="5976206" y="795595"/>
                      <a:pt x="5948460" y="928344"/>
                      <a:pt x="5851667" y="9965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6">
                <a:extLst>
                  <a:ext uri="{FF2B5EF4-FFF2-40B4-BE49-F238E27FC236}">
                    <a16:creationId xmlns:a16="http://schemas.microsoft.com/office/drawing/2014/main" id="{69ADC846-2196-D1B4-9AF6-3D1D5652ED3F}"/>
                  </a:ext>
                </a:extLst>
              </p:cNvPr>
              <p:cNvSpPr/>
              <p:nvPr/>
            </p:nvSpPr>
            <p:spPr>
              <a:xfrm>
                <a:off x="7567560" y="460800"/>
                <a:ext cx="611705" cy="1040549"/>
              </a:xfrm>
              <a:custGeom>
                <a:avLst/>
                <a:gdLst/>
                <a:ahLst/>
                <a:cxnLst/>
                <a:rect l="l" t="t" r="r" b="b"/>
                <a:pathLst>
                  <a:path w="611705" h="1040549" extrusionOk="0">
                    <a:moveTo>
                      <a:pt x="332022" y="1040540"/>
                    </a:moveTo>
                    <a:cubicBezTo>
                      <a:pt x="352596" y="1040540"/>
                      <a:pt x="369332" y="1023804"/>
                      <a:pt x="369332" y="1003230"/>
                    </a:cubicBezTo>
                    <a:lnTo>
                      <a:pt x="369332" y="970807"/>
                    </a:lnTo>
                    <a:cubicBezTo>
                      <a:pt x="369332" y="968759"/>
                      <a:pt x="370865" y="967026"/>
                      <a:pt x="372942" y="966645"/>
                    </a:cubicBezTo>
                    <a:cubicBezTo>
                      <a:pt x="524665" y="938936"/>
                      <a:pt x="611705" y="840867"/>
                      <a:pt x="611705" y="697554"/>
                    </a:cubicBezTo>
                    <a:cubicBezTo>
                      <a:pt x="611705" y="536553"/>
                      <a:pt x="488214" y="476279"/>
                      <a:pt x="372475" y="432406"/>
                    </a:cubicBezTo>
                    <a:lnTo>
                      <a:pt x="372475" y="432406"/>
                    </a:lnTo>
                    <a:cubicBezTo>
                      <a:pt x="370570" y="431683"/>
                      <a:pt x="369342" y="429901"/>
                      <a:pt x="369342" y="427882"/>
                    </a:cubicBezTo>
                    <a:lnTo>
                      <a:pt x="368770" y="211484"/>
                    </a:lnTo>
                    <a:cubicBezTo>
                      <a:pt x="410823" y="215227"/>
                      <a:pt x="433835" y="222190"/>
                      <a:pt x="475764" y="243935"/>
                    </a:cubicBezTo>
                    <a:cubicBezTo>
                      <a:pt x="493481" y="253117"/>
                      <a:pt x="506282" y="259747"/>
                      <a:pt x="521589" y="259747"/>
                    </a:cubicBezTo>
                    <a:cubicBezTo>
                      <a:pt x="568109" y="259747"/>
                      <a:pt x="588235" y="198339"/>
                      <a:pt x="588235" y="167011"/>
                    </a:cubicBezTo>
                    <a:cubicBezTo>
                      <a:pt x="588235" y="84363"/>
                      <a:pt x="422767" y="70304"/>
                      <a:pt x="372056" y="67951"/>
                    </a:cubicBezTo>
                    <a:cubicBezTo>
                      <a:pt x="370532" y="67885"/>
                      <a:pt x="369342" y="66656"/>
                      <a:pt x="369342" y="65170"/>
                    </a:cubicBezTo>
                    <a:lnTo>
                      <a:pt x="369342" y="37309"/>
                    </a:lnTo>
                    <a:cubicBezTo>
                      <a:pt x="369342" y="16735"/>
                      <a:pt x="352606" y="0"/>
                      <a:pt x="332032" y="0"/>
                    </a:cubicBezTo>
                    <a:lnTo>
                      <a:pt x="298313" y="0"/>
                    </a:lnTo>
                    <a:cubicBezTo>
                      <a:pt x="277739" y="0"/>
                      <a:pt x="260985" y="16735"/>
                      <a:pt x="260985" y="37309"/>
                    </a:cubicBezTo>
                    <a:lnTo>
                      <a:pt x="260985" y="70942"/>
                    </a:lnTo>
                    <a:cubicBezTo>
                      <a:pt x="260985" y="72314"/>
                      <a:pt x="260023" y="73428"/>
                      <a:pt x="258613" y="73695"/>
                    </a:cubicBezTo>
                    <a:cubicBezTo>
                      <a:pt x="187909" y="86011"/>
                      <a:pt x="23469" y="134931"/>
                      <a:pt x="23469" y="322145"/>
                    </a:cubicBezTo>
                    <a:cubicBezTo>
                      <a:pt x="23469" y="481165"/>
                      <a:pt x="166802" y="536010"/>
                      <a:pt x="260985" y="571395"/>
                    </a:cubicBezTo>
                    <a:lnTo>
                      <a:pt x="260985" y="811806"/>
                    </a:lnTo>
                    <a:cubicBezTo>
                      <a:pt x="260985" y="812768"/>
                      <a:pt x="260385" y="813359"/>
                      <a:pt x="260147" y="813549"/>
                    </a:cubicBezTo>
                    <a:cubicBezTo>
                      <a:pt x="259804" y="813826"/>
                      <a:pt x="259232" y="814111"/>
                      <a:pt x="258509" y="813978"/>
                    </a:cubicBezTo>
                    <a:cubicBezTo>
                      <a:pt x="211903" y="803720"/>
                      <a:pt x="179527" y="782384"/>
                      <a:pt x="142046" y="755561"/>
                    </a:cubicBezTo>
                    <a:cubicBezTo>
                      <a:pt x="117005" y="737626"/>
                      <a:pt x="95383" y="722138"/>
                      <a:pt x="74495" y="722138"/>
                    </a:cubicBezTo>
                    <a:cubicBezTo>
                      <a:pt x="33357" y="722138"/>
                      <a:pt x="0" y="779821"/>
                      <a:pt x="0" y="817474"/>
                    </a:cubicBezTo>
                    <a:cubicBezTo>
                      <a:pt x="0" y="891045"/>
                      <a:pt x="120082" y="963282"/>
                      <a:pt x="256937" y="972074"/>
                    </a:cubicBezTo>
                    <a:cubicBezTo>
                      <a:pt x="259252" y="972236"/>
                      <a:pt x="260985" y="974017"/>
                      <a:pt x="260985" y="976265"/>
                    </a:cubicBezTo>
                    <a:lnTo>
                      <a:pt x="260985" y="1003240"/>
                    </a:lnTo>
                    <a:cubicBezTo>
                      <a:pt x="260985" y="1023814"/>
                      <a:pt x="277739" y="1040549"/>
                      <a:pt x="298313" y="1040549"/>
                    </a:cubicBezTo>
                    <a:lnTo>
                      <a:pt x="332032" y="1040549"/>
                    </a:lnTo>
                    <a:close/>
                    <a:moveTo>
                      <a:pt x="369332" y="616610"/>
                    </a:moveTo>
                    <a:cubicBezTo>
                      <a:pt x="424891" y="644690"/>
                      <a:pt x="449714" y="676123"/>
                      <a:pt x="449714" y="718385"/>
                    </a:cubicBezTo>
                    <a:cubicBezTo>
                      <a:pt x="449714" y="763105"/>
                      <a:pt x="422958" y="795014"/>
                      <a:pt x="372332" y="810730"/>
                    </a:cubicBezTo>
                    <a:cubicBezTo>
                      <a:pt x="371228" y="811035"/>
                      <a:pt x="370475" y="810587"/>
                      <a:pt x="370208" y="810358"/>
                    </a:cubicBezTo>
                    <a:cubicBezTo>
                      <a:pt x="369818" y="810082"/>
                      <a:pt x="369332" y="809549"/>
                      <a:pt x="369332" y="808682"/>
                    </a:cubicBezTo>
                    <a:lnTo>
                      <a:pt x="369332" y="616610"/>
                    </a:lnTo>
                    <a:close/>
                    <a:moveTo>
                      <a:pt x="260976" y="382648"/>
                    </a:moveTo>
                    <a:cubicBezTo>
                      <a:pt x="260976" y="385115"/>
                      <a:pt x="259337" y="386410"/>
                      <a:pt x="258623" y="386839"/>
                    </a:cubicBezTo>
                    <a:cubicBezTo>
                      <a:pt x="257946" y="387248"/>
                      <a:pt x="256137" y="388068"/>
                      <a:pt x="254060" y="387067"/>
                    </a:cubicBezTo>
                    <a:cubicBezTo>
                      <a:pt x="207245" y="363788"/>
                      <a:pt x="185442" y="336956"/>
                      <a:pt x="185442" y="302590"/>
                    </a:cubicBezTo>
                    <a:cubicBezTo>
                      <a:pt x="185442" y="264833"/>
                      <a:pt x="213255" y="234839"/>
                      <a:pt x="260966" y="219770"/>
                    </a:cubicBezTo>
                    <a:lnTo>
                      <a:pt x="260966" y="3826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6">
                <a:extLst>
                  <a:ext uri="{FF2B5EF4-FFF2-40B4-BE49-F238E27FC236}">
                    <a16:creationId xmlns:a16="http://schemas.microsoft.com/office/drawing/2014/main" id="{F4C94F8C-AA4C-459D-93A3-F033A3839C36}"/>
                  </a:ext>
                </a:extLst>
              </p:cNvPr>
              <p:cNvSpPr/>
              <p:nvPr/>
            </p:nvSpPr>
            <p:spPr>
              <a:xfrm>
                <a:off x="4989960" y="460800"/>
                <a:ext cx="611696" cy="1040549"/>
              </a:xfrm>
              <a:custGeom>
                <a:avLst/>
                <a:gdLst/>
                <a:ahLst/>
                <a:cxnLst/>
                <a:rect l="l" t="t" r="r" b="b"/>
                <a:pathLst>
                  <a:path w="611696" h="1040549" extrusionOk="0">
                    <a:moveTo>
                      <a:pt x="298304" y="1040549"/>
                    </a:moveTo>
                    <a:lnTo>
                      <a:pt x="332032" y="1040549"/>
                    </a:lnTo>
                    <a:cubicBezTo>
                      <a:pt x="352606" y="1040549"/>
                      <a:pt x="369341" y="1023814"/>
                      <a:pt x="369341" y="1003240"/>
                    </a:cubicBezTo>
                    <a:lnTo>
                      <a:pt x="369341" y="970817"/>
                    </a:lnTo>
                    <a:cubicBezTo>
                      <a:pt x="369341" y="968769"/>
                      <a:pt x="370856" y="967035"/>
                      <a:pt x="372951" y="966654"/>
                    </a:cubicBezTo>
                    <a:cubicBezTo>
                      <a:pt x="524675" y="938946"/>
                      <a:pt x="611696" y="840877"/>
                      <a:pt x="611696" y="697563"/>
                    </a:cubicBezTo>
                    <a:cubicBezTo>
                      <a:pt x="611696" y="536581"/>
                      <a:pt x="488213" y="476288"/>
                      <a:pt x="372494" y="432416"/>
                    </a:cubicBezTo>
                    <a:lnTo>
                      <a:pt x="372494" y="432416"/>
                    </a:lnTo>
                    <a:cubicBezTo>
                      <a:pt x="370618" y="431702"/>
                      <a:pt x="369341" y="429873"/>
                      <a:pt x="369341" y="427892"/>
                    </a:cubicBezTo>
                    <a:lnTo>
                      <a:pt x="368761" y="211493"/>
                    </a:lnTo>
                    <a:cubicBezTo>
                      <a:pt x="410823" y="215236"/>
                      <a:pt x="433826" y="222199"/>
                      <a:pt x="475774" y="243926"/>
                    </a:cubicBezTo>
                    <a:cubicBezTo>
                      <a:pt x="492814" y="252765"/>
                      <a:pt x="506263" y="259747"/>
                      <a:pt x="521580" y="259747"/>
                    </a:cubicBezTo>
                    <a:cubicBezTo>
                      <a:pt x="568100" y="259747"/>
                      <a:pt x="588226" y="198339"/>
                      <a:pt x="588226" y="167011"/>
                    </a:cubicBezTo>
                    <a:cubicBezTo>
                      <a:pt x="588226" y="84363"/>
                      <a:pt x="422758" y="70304"/>
                      <a:pt x="372056" y="67951"/>
                    </a:cubicBezTo>
                    <a:cubicBezTo>
                      <a:pt x="370523" y="67885"/>
                      <a:pt x="369341" y="66656"/>
                      <a:pt x="369341" y="65170"/>
                    </a:cubicBezTo>
                    <a:lnTo>
                      <a:pt x="369341" y="37309"/>
                    </a:lnTo>
                    <a:cubicBezTo>
                      <a:pt x="369341" y="16735"/>
                      <a:pt x="352606" y="0"/>
                      <a:pt x="332032" y="0"/>
                    </a:cubicBezTo>
                    <a:lnTo>
                      <a:pt x="298304" y="0"/>
                    </a:lnTo>
                    <a:cubicBezTo>
                      <a:pt x="277730" y="0"/>
                      <a:pt x="260976" y="16735"/>
                      <a:pt x="260976" y="37309"/>
                    </a:cubicBezTo>
                    <a:lnTo>
                      <a:pt x="260976" y="70942"/>
                    </a:lnTo>
                    <a:cubicBezTo>
                      <a:pt x="260976" y="72285"/>
                      <a:pt x="259985" y="73447"/>
                      <a:pt x="258613" y="73695"/>
                    </a:cubicBezTo>
                    <a:cubicBezTo>
                      <a:pt x="187909" y="86011"/>
                      <a:pt x="23470" y="134931"/>
                      <a:pt x="23470" y="322145"/>
                    </a:cubicBezTo>
                    <a:cubicBezTo>
                      <a:pt x="23470" y="481146"/>
                      <a:pt x="166792" y="536010"/>
                      <a:pt x="260976" y="571395"/>
                    </a:cubicBezTo>
                    <a:lnTo>
                      <a:pt x="260976" y="811806"/>
                    </a:lnTo>
                    <a:cubicBezTo>
                      <a:pt x="260976" y="812768"/>
                      <a:pt x="260375" y="813359"/>
                      <a:pt x="260137" y="813549"/>
                    </a:cubicBezTo>
                    <a:cubicBezTo>
                      <a:pt x="259794" y="813826"/>
                      <a:pt x="259251" y="814111"/>
                      <a:pt x="258499" y="813978"/>
                    </a:cubicBezTo>
                    <a:cubicBezTo>
                      <a:pt x="211903" y="803720"/>
                      <a:pt x="179518" y="782384"/>
                      <a:pt x="142037" y="755561"/>
                    </a:cubicBezTo>
                    <a:cubicBezTo>
                      <a:pt x="117005" y="737626"/>
                      <a:pt x="95374" y="722138"/>
                      <a:pt x="74476" y="722138"/>
                    </a:cubicBezTo>
                    <a:cubicBezTo>
                      <a:pt x="33366" y="722138"/>
                      <a:pt x="0" y="779821"/>
                      <a:pt x="0" y="817474"/>
                    </a:cubicBezTo>
                    <a:cubicBezTo>
                      <a:pt x="0" y="891045"/>
                      <a:pt x="120063" y="963282"/>
                      <a:pt x="256918" y="972074"/>
                    </a:cubicBezTo>
                    <a:cubicBezTo>
                      <a:pt x="259232" y="972236"/>
                      <a:pt x="260966" y="974017"/>
                      <a:pt x="260966" y="976265"/>
                    </a:cubicBezTo>
                    <a:lnTo>
                      <a:pt x="260966" y="1003240"/>
                    </a:lnTo>
                    <a:cubicBezTo>
                      <a:pt x="260966" y="1023814"/>
                      <a:pt x="277720" y="1040549"/>
                      <a:pt x="298294" y="1040549"/>
                    </a:cubicBezTo>
                    <a:close/>
                    <a:moveTo>
                      <a:pt x="369351" y="616620"/>
                    </a:moveTo>
                    <a:cubicBezTo>
                      <a:pt x="424910" y="644700"/>
                      <a:pt x="449732" y="676132"/>
                      <a:pt x="449732" y="718395"/>
                    </a:cubicBezTo>
                    <a:cubicBezTo>
                      <a:pt x="449732" y="763095"/>
                      <a:pt x="422958" y="795023"/>
                      <a:pt x="372342" y="810739"/>
                    </a:cubicBezTo>
                    <a:cubicBezTo>
                      <a:pt x="371227" y="811044"/>
                      <a:pt x="370504" y="810597"/>
                      <a:pt x="370208" y="810368"/>
                    </a:cubicBezTo>
                    <a:cubicBezTo>
                      <a:pt x="369827" y="810092"/>
                      <a:pt x="369360" y="809558"/>
                      <a:pt x="369360" y="808692"/>
                    </a:cubicBezTo>
                    <a:lnTo>
                      <a:pt x="369360" y="616620"/>
                    </a:lnTo>
                    <a:close/>
                    <a:moveTo>
                      <a:pt x="258642" y="386848"/>
                    </a:moveTo>
                    <a:cubicBezTo>
                      <a:pt x="257956" y="387258"/>
                      <a:pt x="256137" y="388096"/>
                      <a:pt x="254079" y="387067"/>
                    </a:cubicBezTo>
                    <a:cubicBezTo>
                      <a:pt x="207255" y="363817"/>
                      <a:pt x="185461" y="336966"/>
                      <a:pt x="185461" y="302600"/>
                    </a:cubicBezTo>
                    <a:cubicBezTo>
                      <a:pt x="185461" y="264833"/>
                      <a:pt x="213274" y="234848"/>
                      <a:pt x="260976" y="219780"/>
                    </a:cubicBezTo>
                    <a:lnTo>
                      <a:pt x="260976" y="382657"/>
                    </a:lnTo>
                    <a:cubicBezTo>
                      <a:pt x="260976" y="385134"/>
                      <a:pt x="259337" y="386420"/>
                      <a:pt x="258642" y="3868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6">
                <a:extLst>
                  <a:ext uri="{FF2B5EF4-FFF2-40B4-BE49-F238E27FC236}">
                    <a16:creationId xmlns:a16="http://schemas.microsoft.com/office/drawing/2014/main" id="{26027F19-D7CF-B581-DA5C-E136F0D7043C}"/>
                  </a:ext>
                </a:extLst>
              </p:cNvPr>
              <p:cNvSpPr/>
              <p:nvPr/>
            </p:nvSpPr>
            <p:spPr>
              <a:xfrm>
                <a:off x="4491000" y="176040"/>
                <a:ext cx="4187381" cy="3328159"/>
              </a:xfrm>
              <a:custGeom>
                <a:avLst/>
                <a:gdLst/>
                <a:ahLst/>
                <a:cxnLst/>
                <a:rect l="l" t="t" r="r" b="b"/>
                <a:pathLst>
                  <a:path w="4187381" h="3328159" extrusionOk="0">
                    <a:moveTo>
                      <a:pt x="289998" y="1423102"/>
                    </a:moveTo>
                    <a:cubicBezTo>
                      <a:pt x="181785" y="1442342"/>
                      <a:pt x="99336" y="1537030"/>
                      <a:pt x="99336" y="1650683"/>
                    </a:cubicBezTo>
                    <a:lnTo>
                      <a:pt x="99336" y="1797139"/>
                    </a:lnTo>
                    <a:cubicBezTo>
                      <a:pt x="99336" y="1924641"/>
                      <a:pt x="203063" y="2028368"/>
                      <a:pt x="330565" y="2028368"/>
                    </a:cubicBezTo>
                    <a:lnTo>
                      <a:pt x="1784033" y="2028368"/>
                    </a:lnTo>
                    <a:cubicBezTo>
                      <a:pt x="1796825" y="2043265"/>
                      <a:pt x="1810655" y="2057219"/>
                      <a:pt x="1825428" y="2070144"/>
                    </a:cubicBezTo>
                    <a:lnTo>
                      <a:pt x="1430474" y="2727884"/>
                    </a:lnTo>
                    <a:lnTo>
                      <a:pt x="1418139" y="2727884"/>
                    </a:lnTo>
                    <a:cubicBezTo>
                      <a:pt x="1296915" y="2727884"/>
                      <a:pt x="1198293" y="2826506"/>
                      <a:pt x="1198293" y="2947740"/>
                    </a:cubicBezTo>
                    <a:lnTo>
                      <a:pt x="1198293" y="3108312"/>
                    </a:lnTo>
                    <a:cubicBezTo>
                      <a:pt x="1198293" y="3229537"/>
                      <a:pt x="1296915" y="3328159"/>
                      <a:pt x="1418139" y="3328159"/>
                    </a:cubicBezTo>
                    <a:lnTo>
                      <a:pt x="1871443" y="3328159"/>
                    </a:lnTo>
                    <a:cubicBezTo>
                      <a:pt x="1924040" y="3328159"/>
                      <a:pt x="1966693" y="3285516"/>
                      <a:pt x="1966693" y="3232909"/>
                    </a:cubicBezTo>
                    <a:cubicBezTo>
                      <a:pt x="1966693" y="3180303"/>
                      <a:pt x="1924040" y="3137659"/>
                      <a:pt x="1871443" y="3137659"/>
                    </a:cubicBezTo>
                    <a:lnTo>
                      <a:pt x="1418139" y="3137659"/>
                    </a:lnTo>
                    <a:cubicBezTo>
                      <a:pt x="1401956" y="3137659"/>
                      <a:pt x="1388793" y="3124495"/>
                      <a:pt x="1388793" y="3108303"/>
                    </a:cubicBezTo>
                    <a:lnTo>
                      <a:pt x="1388793" y="2947730"/>
                    </a:lnTo>
                    <a:cubicBezTo>
                      <a:pt x="1388793" y="2931547"/>
                      <a:pt x="1401956" y="2918374"/>
                      <a:pt x="1418139" y="2918374"/>
                    </a:cubicBezTo>
                    <a:lnTo>
                      <a:pt x="1484243" y="2918374"/>
                    </a:lnTo>
                    <a:cubicBezTo>
                      <a:pt x="1484243" y="2918374"/>
                      <a:pt x="1484338" y="2918374"/>
                      <a:pt x="1484386" y="2918374"/>
                    </a:cubicBezTo>
                    <a:lnTo>
                      <a:pt x="2703005" y="2918374"/>
                    </a:lnTo>
                    <a:cubicBezTo>
                      <a:pt x="2703005" y="2918374"/>
                      <a:pt x="2703100" y="2918374"/>
                      <a:pt x="2703148" y="2918374"/>
                    </a:cubicBezTo>
                    <a:lnTo>
                      <a:pt x="2769242" y="2918374"/>
                    </a:lnTo>
                    <a:cubicBezTo>
                      <a:pt x="2785434" y="2918374"/>
                      <a:pt x="2798607" y="2931538"/>
                      <a:pt x="2798607" y="2947730"/>
                    </a:cubicBezTo>
                    <a:lnTo>
                      <a:pt x="2798607" y="3108303"/>
                    </a:lnTo>
                    <a:cubicBezTo>
                      <a:pt x="2798607" y="3124486"/>
                      <a:pt x="2785434" y="3137659"/>
                      <a:pt x="2769242" y="3137659"/>
                    </a:cubicBezTo>
                    <a:lnTo>
                      <a:pt x="2315956" y="3137659"/>
                    </a:lnTo>
                    <a:cubicBezTo>
                      <a:pt x="2263359" y="3137659"/>
                      <a:pt x="2220706" y="3180303"/>
                      <a:pt x="2220706" y="3232909"/>
                    </a:cubicBezTo>
                    <a:cubicBezTo>
                      <a:pt x="2220706" y="3285516"/>
                      <a:pt x="2263359" y="3328159"/>
                      <a:pt x="2315956" y="3328159"/>
                    </a:cubicBezTo>
                    <a:lnTo>
                      <a:pt x="2769242" y="3328159"/>
                    </a:lnTo>
                    <a:cubicBezTo>
                      <a:pt x="2890476" y="3328159"/>
                      <a:pt x="2989107" y="3229537"/>
                      <a:pt x="2989107" y="3108312"/>
                    </a:cubicBezTo>
                    <a:lnTo>
                      <a:pt x="2989107" y="2947740"/>
                    </a:lnTo>
                    <a:cubicBezTo>
                      <a:pt x="2989107" y="2826515"/>
                      <a:pt x="2890476" y="2727884"/>
                      <a:pt x="2769242" y="2727884"/>
                    </a:cubicBezTo>
                    <a:lnTo>
                      <a:pt x="2756916" y="2727884"/>
                    </a:lnTo>
                    <a:lnTo>
                      <a:pt x="2361962" y="2070154"/>
                    </a:lnTo>
                    <a:cubicBezTo>
                      <a:pt x="2376745" y="2057229"/>
                      <a:pt x="2390585" y="2043274"/>
                      <a:pt x="2403367" y="2028368"/>
                    </a:cubicBezTo>
                    <a:lnTo>
                      <a:pt x="3856834" y="2028368"/>
                    </a:lnTo>
                    <a:cubicBezTo>
                      <a:pt x="3984336" y="2028368"/>
                      <a:pt x="4088063" y="1924641"/>
                      <a:pt x="4088063" y="1797139"/>
                    </a:cubicBezTo>
                    <a:lnTo>
                      <a:pt x="4088063" y="1650683"/>
                    </a:lnTo>
                    <a:cubicBezTo>
                      <a:pt x="4088063" y="1537030"/>
                      <a:pt x="4005615" y="1442342"/>
                      <a:pt x="3897402" y="1423102"/>
                    </a:cubicBezTo>
                    <a:cubicBezTo>
                      <a:pt x="4074471" y="1275321"/>
                      <a:pt x="4187381" y="1053113"/>
                      <a:pt x="4187381" y="804977"/>
                    </a:cubicBezTo>
                    <a:cubicBezTo>
                      <a:pt x="4187381" y="361112"/>
                      <a:pt x="3826269" y="0"/>
                      <a:pt x="3382404" y="0"/>
                    </a:cubicBezTo>
                    <a:cubicBezTo>
                      <a:pt x="2938539" y="0"/>
                      <a:pt x="2577408" y="361112"/>
                      <a:pt x="2577408" y="804977"/>
                    </a:cubicBezTo>
                    <a:cubicBezTo>
                      <a:pt x="2577408" y="1051122"/>
                      <a:pt x="2688574" y="1271683"/>
                      <a:pt x="2863196" y="1419463"/>
                    </a:cubicBezTo>
                    <a:lnTo>
                      <a:pt x="2313804" y="1419463"/>
                    </a:lnTo>
                    <a:cubicBezTo>
                      <a:pt x="2250243" y="1378582"/>
                      <a:pt x="2174720" y="1354760"/>
                      <a:pt x="2093690" y="1354760"/>
                    </a:cubicBezTo>
                    <a:cubicBezTo>
                      <a:pt x="2012661" y="1354760"/>
                      <a:pt x="1937147" y="1378591"/>
                      <a:pt x="1873587" y="1419463"/>
                    </a:cubicBezTo>
                    <a:lnTo>
                      <a:pt x="1325528" y="1419463"/>
                    </a:lnTo>
                    <a:cubicBezTo>
                      <a:pt x="1436046" y="1325813"/>
                      <a:pt x="1521762" y="1201826"/>
                      <a:pt x="1569482" y="1057046"/>
                    </a:cubicBezTo>
                    <a:cubicBezTo>
                      <a:pt x="1585951" y="1007078"/>
                      <a:pt x="1558795" y="953233"/>
                      <a:pt x="1508836" y="936765"/>
                    </a:cubicBezTo>
                    <a:cubicBezTo>
                      <a:pt x="1458840" y="920296"/>
                      <a:pt x="1405023" y="947461"/>
                      <a:pt x="1388555" y="997410"/>
                    </a:cubicBezTo>
                    <a:cubicBezTo>
                      <a:pt x="1305354" y="1249842"/>
                      <a:pt x="1070839" y="1419454"/>
                      <a:pt x="804986" y="1419454"/>
                    </a:cubicBezTo>
                    <a:cubicBezTo>
                      <a:pt x="466154" y="1419454"/>
                      <a:pt x="190500" y="1143800"/>
                      <a:pt x="190500" y="804977"/>
                    </a:cubicBezTo>
                    <a:cubicBezTo>
                      <a:pt x="190500" y="466154"/>
                      <a:pt x="466154" y="190500"/>
                      <a:pt x="804986" y="190500"/>
                    </a:cubicBezTo>
                    <a:cubicBezTo>
                      <a:pt x="1070839" y="190500"/>
                      <a:pt x="1305354" y="360112"/>
                      <a:pt x="1388555" y="612543"/>
                    </a:cubicBezTo>
                    <a:cubicBezTo>
                      <a:pt x="1405023" y="662502"/>
                      <a:pt x="1458849" y="689658"/>
                      <a:pt x="1508836" y="673189"/>
                    </a:cubicBezTo>
                    <a:cubicBezTo>
                      <a:pt x="1558795" y="656720"/>
                      <a:pt x="1585951" y="602875"/>
                      <a:pt x="1569482" y="552907"/>
                    </a:cubicBezTo>
                    <a:cubicBezTo>
                      <a:pt x="1460487" y="222199"/>
                      <a:pt x="1153258" y="0"/>
                      <a:pt x="804986" y="0"/>
                    </a:cubicBezTo>
                    <a:cubicBezTo>
                      <a:pt x="361112" y="0"/>
                      <a:pt x="0" y="361112"/>
                      <a:pt x="0" y="804977"/>
                    </a:cubicBezTo>
                    <a:cubicBezTo>
                      <a:pt x="0" y="1053113"/>
                      <a:pt x="112919" y="1275321"/>
                      <a:pt x="289998" y="1423102"/>
                    </a:cubicBezTo>
                    <a:close/>
                    <a:moveTo>
                      <a:pt x="2193036" y="2158918"/>
                    </a:moveTo>
                    <a:lnTo>
                      <a:pt x="2534698" y="2727884"/>
                    </a:lnTo>
                    <a:lnTo>
                      <a:pt x="1652683" y="2727884"/>
                    </a:lnTo>
                    <a:lnTo>
                      <a:pt x="1994345" y="2158918"/>
                    </a:lnTo>
                    <a:cubicBezTo>
                      <a:pt x="1997326" y="2159670"/>
                      <a:pt x="2000364" y="2160203"/>
                      <a:pt x="2003374" y="2160880"/>
                    </a:cubicBezTo>
                    <a:cubicBezTo>
                      <a:pt x="2007060" y="2161718"/>
                      <a:pt x="2010756" y="2162556"/>
                      <a:pt x="2014481" y="2163299"/>
                    </a:cubicBezTo>
                    <a:cubicBezTo>
                      <a:pt x="2017986" y="2163985"/>
                      <a:pt x="2021501" y="2164594"/>
                      <a:pt x="2025025" y="2165185"/>
                    </a:cubicBezTo>
                    <a:cubicBezTo>
                      <a:pt x="2029444" y="2165938"/>
                      <a:pt x="2033892" y="2166614"/>
                      <a:pt x="2038360" y="2167223"/>
                    </a:cubicBezTo>
                    <a:cubicBezTo>
                      <a:pt x="2041274" y="2167614"/>
                      <a:pt x="2044179" y="2168004"/>
                      <a:pt x="2047104" y="2168338"/>
                    </a:cubicBezTo>
                    <a:cubicBezTo>
                      <a:pt x="2052828" y="2168995"/>
                      <a:pt x="2058591" y="2169490"/>
                      <a:pt x="2064382" y="2169909"/>
                    </a:cubicBezTo>
                    <a:cubicBezTo>
                      <a:pt x="2066201" y="2170033"/>
                      <a:pt x="2068011" y="2170224"/>
                      <a:pt x="2069840" y="2170329"/>
                    </a:cubicBezTo>
                    <a:cubicBezTo>
                      <a:pt x="2077746" y="2170786"/>
                      <a:pt x="2085689" y="2171081"/>
                      <a:pt x="2093700" y="2171081"/>
                    </a:cubicBezTo>
                    <a:cubicBezTo>
                      <a:pt x="2101711" y="2171081"/>
                      <a:pt x="2109673" y="2170786"/>
                      <a:pt x="2117579" y="2170329"/>
                    </a:cubicBezTo>
                    <a:cubicBezTo>
                      <a:pt x="2119341" y="2170224"/>
                      <a:pt x="2121094" y="2170052"/>
                      <a:pt x="2122856" y="2169928"/>
                    </a:cubicBezTo>
                    <a:cubicBezTo>
                      <a:pt x="2128723" y="2169509"/>
                      <a:pt x="2134562" y="2169005"/>
                      <a:pt x="2140353" y="2168338"/>
                    </a:cubicBezTo>
                    <a:cubicBezTo>
                      <a:pt x="2143220" y="2168014"/>
                      <a:pt x="2146059" y="2167633"/>
                      <a:pt x="2148916" y="2167242"/>
                    </a:cubicBezTo>
                    <a:cubicBezTo>
                      <a:pt x="2153460" y="2166623"/>
                      <a:pt x="2157984" y="2165938"/>
                      <a:pt x="2162480" y="2165166"/>
                    </a:cubicBezTo>
                    <a:cubicBezTo>
                      <a:pt x="2165947" y="2164585"/>
                      <a:pt x="2169405" y="2163985"/>
                      <a:pt x="2172853" y="2163309"/>
                    </a:cubicBezTo>
                    <a:cubicBezTo>
                      <a:pt x="2176644" y="2162556"/>
                      <a:pt x="2180396" y="2161708"/>
                      <a:pt x="2184149" y="2160851"/>
                    </a:cubicBezTo>
                    <a:cubicBezTo>
                      <a:pt x="2187112" y="2160184"/>
                      <a:pt x="2190112" y="2159651"/>
                      <a:pt x="2193055" y="2158918"/>
                    </a:cubicBezTo>
                    <a:close/>
                    <a:moveTo>
                      <a:pt x="2767899" y="804977"/>
                    </a:moveTo>
                    <a:cubicBezTo>
                      <a:pt x="2767899" y="466154"/>
                      <a:pt x="3043552" y="190500"/>
                      <a:pt x="3382394" y="190500"/>
                    </a:cubicBezTo>
                    <a:cubicBezTo>
                      <a:pt x="3721237" y="190500"/>
                      <a:pt x="3996871" y="466154"/>
                      <a:pt x="3996871" y="804977"/>
                    </a:cubicBezTo>
                    <a:cubicBezTo>
                      <a:pt x="3996871" y="1143800"/>
                      <a:pt x="3721322" y="1419368"/>
                      <a:pt x="3382585" y="1419463"/>
                    </a:cubicBezTo>
                    <a:lnTo>
                      <a:pt x="3382223" y="1419463"/>
                    </a:lnTo>
                    <a:cubicBezTo>
                      <a:pt x="3043476" y="1419368"/>
                      <a:pt x="2767918" y="1143743"/>
                      <a:pt x="2767918" y="804977"/>
                    </a:cubicBezTo>
                    <a:close/>
                    <a:moveTo>
                      <a:pt x="3382204" y="1609963"/>
                    </a:moveTo>
                    <a:cubicBezTo>
                      <a:pt x="3382261" y="1609963"/>
                      <a:pt x="3382328" y="1609963"/>
                      <a:pt x="3382385" y="1609963"/>
                    </a:cubicBezTo>
                    <a:cubicBezTo>
                      <a:pt x="3382442" y="1609963"/>
                      <a:pt x="3382509" y="1609963"/>
                      <a:pt x="3382566" y="1609963"/>
                    </a:cubicBezTo>
                    <a:lnTo>
                      <a:pt x="3856806" y="1609963"/>
                    </a:lnTo>
                    <a:cubicBezTo>
                      <a:pt x="3879266" y="1609963"/>
                      <a:pt x="3897535" y="1628223"/>
                      <a:pt x="3897535" y="1650683"/>
                    </a:cubicBezTo>
                    <a:lnTo>
                      <a:pt x="3897535" y="1797139"/>
                    </a:lnTo>
                    <a:cubicBezTo>
                      <a:pt x="3897535" y="1819599"/>
                      <a:pt x="3879266" y="1837868"/>
                      <a:pt x="3856806" y="1837868"/>
                    </a:cubicBezTo>
                    <a:lnTo>
                      <a:pt x="2494931" y="1837868"/>
                    </a:lnTo>
                    <a:cubicBezTo>
                      <a:pt x="2495360" y="1835544"/>
                      <a:pt x="2495674" y="1833201"/>
                      <a:pt x="2496074" y="1830867"/>
                    </a:cubicBezTo>
                    <a:cubicBezTo>
                      <a:pt x="2496560" y="1827990"/>
                      <a:pt x="2497055" y="1825133"/>
                      <a:pt x="2497474" y="1822237"/>
                    </a:cubicBezTo>
                    <a:cubicBezTo>
                      <a:pt x="2498036" y="1818418"/>
                      <a:pt x="2498484" y="1814589"/>
                      <a:pt x="2498941" y="1810750"/>
                    </a:cubicBezTo>
                    <a:cubicBezTo>
                      <a:pt x="2499255" y="1808083"/>
                      <a:pt x="2499608" y="1805426"/>
                      <a:pt x="2499865" y="1802740"/>
                    </a:cubicBezTo>
                    <a:cubicBezTo>
                      <a:pt x="2500313" y="1798177"/>
                      <a:pt x="2500618" y="1793605"/>
                      <a:pt x="2500913" y="1789014"/>
                    </a:cubicBezTo>
                    <a:cubicBezTo>
                      <a:pt x="2501037" y="1787023"/>
                      <a:pt x="2501227" y="1785052"/>
                      <a:pt x="2501322" y="1783061"/>
                    </a:cubicBezTo>
                    <a:cubicBezTo>
                      <a:pt x="2501656" y="1776365"/>
                      <a:pt x="2501846" y="1769650"/>
                      <a:pt x="2501846" y="1762906"/>
                    </a:cubicBezTo>
                    <a:cubicBezTo>
                      <a:pt x="2501846" y="1755934"/>
                      <a:pt x="2501656" y="1749000"/>
                      <a:pt x="2501313" y="1742094"/>
                    </a:cubicBezTo>
                    <a:cubicBezTo>
                      <a:pt x="2501284" y="1741484"/>
                      <a:pt x="2501218" y="1740894"/>
                      <a:pt x="2501179" y="1740284"/>
                    </a:cubicBezTo>
                    <a:cubicBezTo>
                      <a:pt x="2500836" y="1733960"/>
                      <a:pt x="2500370" y="1727654"/>
                      <a:pt x="2499741" y="1721387"/>
                    </a:cubicBezTo>
                    <a:cubicBezTo>
                      <a:pt x="2499703" y="1721015"/>
                      <a:pt x="2499646" y="1720653"/>
                      <a:pt x="2499608" y="1720291"/>
                    </a:cubicBezTo>
                    <a:cubicBezTo>
                      <a:pt x="2495664" y="1682001"/>
                      <a:pt x="2486492" y="1644920"/>
                      <a:pt x="2472395" y="1609954"/>
                    </a:cubicBezTo>
                    <a:lnTo>
                      <a:pt x="3382194" y="1609954"/>
                    </a:lnTo>
                    <a:close/>
                    <a:moveTo>
                      <a:pt x="2229374" y="1592904"/>
                    </a:moveTo>
                    <a:cubicBezTo>
                      <a:pt x="2230774" y="1594018"/>
                      <a:pt x="2232155" y="1595142"/>
                      <a:pt x="2233527" y="1596285"/>
                    </a:cubicBezTo>
                    <a:cubicBezTo>
                      <a:pt x="2235270" y="1597752"/>
                      <a:pt x="2236994" y="1599238"/>
                      <a:pt x="2238690" y="1600752"/>
                    </a:cubicBezTo>
                    <a:cubicBezTo>
                      <a:pt x="2239633" y="1601600"/>
                      <a:pt x="2240566" y="1602457"/>
                      <a:pt x="2241490" y="1603315"/>
                    </a:cubicBezTo>
                    <a:cubicBezTo>
                      <a:pt x="2243509" y="1605191"/>
                      <a:pt x="2245528" y="1607068"/>
                      <a:pt x="2247472" y="1609020"/>
                    </a:cubicBezTo>
                    <a:cubicBezTo>
                      <a:pt x="2247548" y="1609087"/>
                      <a:pt x="2247614" y="1609163"/>
                      <a:pt x="2247681" y="1609239"/>
                    </a:cubicBezTo>
                    <a:cubicBezTo>
                      <a:pt x="2274589" y="1636205"/>
                      <a:pt x="2294478" y="1670171"/>
                      <a:pt x="2304355" y="1708128"/>
                    </a:cubicBezTo>
                    <a:cubicBezTo>
                      <a:pt x="2304421" y="1708375"/>
                      <a:pt x="2304488" y="1708623"/>
                      <a:pt x="2304545" y="1708871"/>
                    </a:cubicBezTo>
                    <a:cubicBezTo>
                      <a:pt x="2305307" y="1711833"/>
                      <a:pt x="2305983" y="1714814"/>
                      <a:pt x="2306612" y="1717824"/>
                    </a:cubicBezTo>
                    <a:cubicBezTo>
                      <a:pt x="2306803" y="1718748"/>
                      <a:pt x="2306993" y="1719672"/>
                      <a:pt x="2307174" y="1720606"/>
                    </a:cubicBezTo>
                    <a:cubicBezTo>
                      <a:pt x="2307689" y="1723206"/>
                      <a:pt x="2308155" y="1725816"/>
                      <a:pt x="2308574" y="1728445"/>
                    </a:cubicBezTo>
                    <a:cubicBezTo>
                      <a:pt x="2308794" y="1729864"/>
                      <a:pt x="2308993" y="1731293"/>
                      <a:pt x="2309193" y="1732712"/>
                    </a:cubicBezTo>
                    <a:cubicBezTo>
                      <a:pt x="2309517" y="1735007"/>
                      <a:pt x="2309822" y="1737303"/>
                      <a:pt x="2310070" y="1739617"/>
                    </a:cubicBezTo>
                    <a:cubicBezTo>
                      <a:pt x="2310270" y="1741513"/>
                      <a:pt x="2310413" y="1743428"/>
                      <a:pt x="2310565" y="1745332"/>
                    </a:cubicBezTo>
                    <a:cubicBezTo>
                      <a:pt x="2310718" y="1747285"/>
                      <a:pt x="2310908" y="1749228"/>
                      <a:pt x="2311013" y="1751190"/>
                    </a:cubicBezTo>
                    <a:cubicBezTo>
                      <a:pt x="2311165" y="1754095"/>
                      <a:pt x="2311222" y="1757029"/>
                      <a:pt x="2311261" y="1759953"/>
                    </a:cubicBezTo>
                    <a:cubicBezTo>
                      <a:pt x="2311270" y="1760944"/>
                      <a:pt x="2311337" y="1761925"/>
                      <a:pt x="2311337" y="1762916"/>
                    </a:cubicBezTo>
                    <a:cubicBezTo>
                      <a:pt x="2311337" y="1763211"/>
                      <a:pt x="2311318" y="1763506"/>
                      <a:pt x="2311318" y="1763801"/>
                    </a:cubicBezTo>
                    <a:cubicBezTo>
                      <a:pt x="2311299" y="1768145"/>
                      <a:pt x="2311127" y="1772479"/>
                      <a:pt x="2310851" y="1776793"/>
                    </a:cubicBezTo>
                    <a:cubicBezTo>
                      <a:pt x="2310765" y="1778203"/>
                      <a:pt x="2310641" y="1779604"/>
                      <a:pt x="2310527" y="1781004"/>
                    </a:cubicBezTo>
                    <a:cubicBezTo>
                      <a:pt x="2310222" y="1784699"/>
                      <a:pt x="2309822" y="1788376"/>
                      <a:pt x="2309336" y="1792034"/>
                    </a:cubicBezTo>
                    <a:cubicBezTo>
                      <a:pt x="2309203" y="1793015"/>
                      <a:pt x="2309108" y="1794005"/>
                      <a:pt x="2308965" y="1794986"/>
                    </a:cubicBezTo>
                    <a:cubicBezTo>
                      <a:pt x="2308298" y="1799501"/>
                      <a:pt x="2307469" y="1803987"/>
                      <a:pt x="2306517" y="1808445"/>
                    </a:cubicBezTo>
                    <a:cubicBezTo>
                      <a:pt x="2306279" y="1809550"/>
                      <a:pt x="2306012" y="1810626"/>
                      <a:pt x="2305755" y="1811722"/>
                    </a:cubicBezTo>
                    <a:cubicBezTo>
                      <a:pt x="2304926" y="1815332"/>
                      <a:pt x="2304003" y="1818913"/>
                      <a:pt x="2302993" y="1822466"/>
                    </a:cubicBezTo>
                    <a:cubicBezTo>
                      <a:pt x="2302678" y="1823580"/>
                      <a:pt x="2302374" y="1824704"/>
                      <a:pt x="2302040" y="1825809"/>
                    </a:cubicBezTo>
                    <a:cubicBezTo>
                      <a:pt x="2300735" y="1830115"/>
                      <a:pt x="2299316" y="1834382"/>
                      <a:pt x="2297744" y="1838601"/>
                    </a:cubicBezTo>
                    <a:cubicBezTo>
                      <a:pt x="2297383" y="1839573"/>
                      <a:pt x="2296983" y="1840516"/>
                      <a:pt x="2296611" y="1841478"/>
                    </a:cubicBezTo>
                    <a:cubicBezTo>
                      <a:pt x="2295297" y="1844869"/>
                      <a:pt x="2293896" y="1848222"/>
                      <a:pt x="2292410" y="1851536"/>
                    </a:cubicBezTo>
                    <a:cubicBezTo>
                      <a:pt x="2291849" y="1852784"/>
                      <a:pt x="2291296" y="1854041"/>
                      <a:pt x="2290715" y="1855280"/>
                    </a:cubicBezTo>
                    <a:cubicBezTo>
                      <a:pt x="2288848" y="1859242"/>
                      <a:pt x="2286886" y="1863157"/>
                      <a:pt x="2284781" y="1867014"/>
                    </a:cubicBezTo>
                    <a:cubicBezTo>
                      <a:pt x="2284248" y="1867986"/>
                      <a:pt x="2283676" y="1868929"/>
                      <a:pt x="2283124" y="1869891"/>
                    </a:cubicBezTo>
                    <a:cubicBezTo>
                      <a:pt x="2281381" y="1872967"/>
                      <a:pt x="2279561" y="1875996"/>
                      <a:pt x="2277666" y="1878997"/>
                    </a:cubicBezTo>
                    <a:cubicBezTo>
                      <a:pt x="2256273" y="1912782"/>
                      <a:pt x="2225879" y="1940300"/>
                      <a:pt x="2189836" y="1958121"/>
                    </a:cubicBezTo>
                    <a:cubicBezTo>
                      <a:pt x="2187436" y="1959302"/>
                      <a:pt x="2185026" y="1960416"/>
                      <a:pt x="2182597" y="1961512"/>
                    </a:cubicBezTo>
                    <a:cubicBezTo>
                      <a:pt x="2181387" y="1962055"/>
                      <a:pt x="2180196" y="1962626"/>
                      <a:pt x="2178977" y="1963150"/>
                    </a:cubicBezTo>
                    <a:cubicBezTo>
                      <a:pt x="2176110" y="1964379"/>
                      <a:pt x="2173224" y="1965512"/>
                      <a:pt x="2170329" y="1966608"/>
                    </a:cubicBezTo>
                    <a:cubicBezTo>
                      <a:pt x="2167852" y="1967541"/>
                      <a:pt x="2165337" y="1968418"/>
                      <a:pt x="2162813" y="1969265"/>
                    </a:cubicBezTo>
                    <a:cubicBezTo>
                      <a:pt x="2161128" y="1969837"/>
                      <a:pt x="2159451" y="1970427"/>
                      <a:pt x="2157756" y="1970951"/>
                    </a:cubicBezTo>
                    <a:cubicBezTo>
                      <a:pt x="2155536" y="1971637"/>
                      <a:pt x="2153288" y="1972247"/>
                      <a:pt x="2151031" y="1972866"/>
                    </a:cubicBezTo>
                    <a:cubicBezTo>
                      <a:pt x="2149593" y="1973256"/>
                      <a:pt x="2148154" y="1973666"/>
                      <a:pt x="2146707" y="1974028"/>
                    </a:cubicBezTo>
                    <a:cubicBezTo>
                      <a:pt x="2144421" y="1974599"/>
                      <a:pt x="2142125" y="1975123"/>
                      <a:pt x="2139811" y="1975618"/>
                    </a:cubicBezTo>
                    <a:cubicBezTo>
                      <a:pt x="2138315" y="1975942"/>
                      <a:pt x="2136829" y="1976257"/>
                      <a:pt x="2135324" y="1976542"/>
                    </a:cubicBezTo>
                    <a:cubicBezTo>
                      <a:pt x="2133086" y="1976981"/>
                      <a:pt x="2130838" y="1977381"/>
                      <a:pt x="2128580" y="1977752"/>
                    </a:cubicBezTo>
                    <a:cubicBezTo>
                      <a:pt x="2126876" y="1978028"/>
                      <a:pt x="2125170" y="1978266"/>
                      <a:pt x="2123456" y="1978495"/>
                    </a:cubicBezTo>
                    <a:cubicBezTo>
                      <a:pt x="2121370" y="1978781"/>
                      <a:pt x="2119294" y="1979066"/>
                      <a:pt x="2117189" y="1979295"/>
                    </a:cubicBezTo>
                    <a:cubicBezTo>
                      <a:pt x="2115007" y="1979524"/>
                      <a:pt x="2112817" y="1979695"/>
                      <a:pt x="2110616" y="1979867"/>
                    </a:cubicBezTo>
                    <a:cubicBezTo>
                      <a:pt x="2108940" y="1980000"/>
                      <a:pt x="2107273" y="1980162"/>
                      <a:pt x="2105587" y="1980248"/>
                    </a:cubicBezTo>
                    <a:cubicBezTo>
                      <a:pt x="2101663" y="1980457"/>
                      <a:pt x="2097719" y="1980581"/>
                      <a:pt x="2093748" y="1980581"/>
                    </a:cubicBezTo>
                    <a:cubicBezTo>
                      <a:pt x="2093719" y="1980581"/>
                      <a:pt x="2093690" y="1980581"/>
                      <a:pt x="2093671" y="1980581"/>
                    </a:cubicBezTo>
                    <a:cubicBezTo>
                      <a:pt x="2089671" y="1980581"/>
                      <a:pt x="2085699" y="1980448"/>
                      <a:pt x="2081736" y="1980238"/>
                    </a:cubicBezTo>
                    <a:cubicBezTo>
                      <a:pt x="2080079" y="1980152"/>
                      <a:pt x="2078431" y="1979990"/>
                      <a:pt x="2076783" y="1979857"/>
                    </a:cubicBezTo>
                    <a:cubicBezTo>
                      <a:pt x="2074564" y="1979686"/>
                      <a:pt x="2072335" y="1979514"/>
                      <a:pt x="2070135" y="1979285"/>
                    </a:cubicBezTo>
                    <a:cubicBezTo>
                      <a:pt x="2068049" y="1979057"/>
                      <a:pt x="2065973" y="1978781"/>
                      <a:pt x="2063906" y="1978495"/>
                    </a:cubicBezTo>
                    <a:cubicBezTo>
                      <a:pt x="2062191" y="1978257"/>
                      <a:pt x="2060467" y="1978019"/>
                      <a:pt x="2058762" y="1977742"/>
                    </a:cubicBezTo>
                    <a:cubicBezTo>
                      <a:pt x="2056495" y="1977371"/>
                      <a:pt x="2054238" y="1976971"/>
                      <a:pt x="2052000" y="1976533"/>
                    </a:cubicBezTo>
                    <a:cubicBezTo>
                      <a:pt x="2050523" y="1976247"/>
                      <a:pt x="2049047" y="1975942"/>
                      <a:pt x="2047570" y="1975618"/>
                    </a:cubicBezTo>
                    <a:cubicBezTo>
                      <a:pt x="2045237" y="1975114"/>
                      <a:pt x="2042903" y="1974590"/>
                      <a:pt x="2040598" y="1974009"/>
                    </a:cubicBezTo>
                    <a:cubicBezTo>
                      <a:pt x="2039207" y="1973656"/>
                      <a:pt x="2037836" y="1973275"/>
                      <a:pt x="2036455" y="1972894"/>
                    </a:cubicBezTo>
                    <a:cubicBezTo>
                      <a:pt x="2034140" y="1972266"/>
                      <a:pt x="2031816" y="1971627"/>
                      <a:pt x="2029530" y="1970923"/>
                    </a:cubicBezTo>
                    <a:cubicBezTo>
                      <a:pt x="2028054" y="1970465"/>
                      <a:pt x="2026596" y="1969951"/>
                      <a:pt x="2025129" y="1969456"/>
                    </a:cubicBezTo>
                    <a:cubicBezTo>
                      <a:pt x="2022015" y="1968418"/>
                      <a:pt x="2018929" y="1967322"/>
                      <a:pt x="2015871" y="1966151"/>
                    </a:cubicBezTo>
                    <a:cubicBezTo>
                      <a:pt x="2013395" y="1965198"/>
                      <a:pt x="2010918" y="1964246"/>
                      <a:pt x="2008470" y="1963198"/>
                    </a:cubicBezTo>
                    <a:cubicBezTo>
                      <a:pt x="2007070" y="1962598"/>
                      <a:pt x="2005698" y="1961940"/>
                      <a:pt x="2004317" y="1961312"/>
                    </a:cubicBezTo>
                    <a:cubicBezTo>
                      <a:pt x="2002088" y="1960302"/>
                      <a:pt x="1999869" y="1959283"/>
                      <a:pt x="1997669" y="1958197"/>
                    </a:cubicBezTo>
                    <a:cubicBezTo>
                      <a:pt x="1961531" y="1940357"/>
                      <a:pt x="1931051" y="1912782"/>
                      <a:pt x="1909629" y="1878911"/>
                    </a:cubicBezTo>
                    <a:cubicBezTo>
                      <a:pt x="1907781" y="1875987"/>
                      <a:pt x="1906010" y="1873034"/>
                      <a:pt x="1904314" y="1870043"/>
                    </a:cubicBezTo>
                    <a:cubicBezTo>
                      <a:pt x="1903733" y="1869015"/>
                      <a:pt x="1903105" y="1868005"/>
                      <a:pt x="1902543" y="1866957"/>
                    </a:cubicBezTo>
                    <a:cubicBezTo>
                      <a:pt x="1900457" y="1863138"/>
                      <a:pt x="1898514" y="1859261"/>
                      <a:pt x="1896675" y="1855337"/>
                    </a:cubicBezTo>
                    <a:cubicBezTo>
                      <a:pt x="1896066" y="1854051"/>
                      <a:pt x="1895494" y="1852746"/>
                      <a:pt x="1894913" y="1851441"/>
                    </a:cubicBezTo>
                    <a:cubicBezTo>
                      <a:pt x="1893465" y="1848203"/>
                      <a:pt x="1892103" y="1844935"/>
                      <a:pt x="1890817" y="1841640"/>
                    </a:cubicBezTo>
                    <a:cubicBezTo>
                      <a:pt x="1890417" y="1840602"/>
                      <a:pt x="1889979" y="1839582"/>
                      <a:pt x="1889598" y="1838544"/>
                    </a:cubicBezTo>
                    <a:cubicBezTo>
                      <a:pt x="1888046" y="1834363"/>
                      <a:pt x="1886636" y="1830143"/>
                      <a:pt x="1885350" y="1825876"/>
                    </a:cubicBezTo>
                    <a:cubicBezTo>
                      <a:pt x="1884998" y="1824714"/>
                      <a:pt x="1884683" y="1823542"/>
                      <a:pt x="1884350" y="1822371"/>
                    </a:cubicBezTo>
                    <a:cubicBezTo>
                      <a:pt x="1883359" y="1818875"/>
                      <a:pt x="1882454" y="1815360"/>
                      <a:pt x="1881635" y="1811807"/>
                    </a:cubicBezTo>
                    <a:cubicBezTo>
                      <a:pt x="1881369" y="1810674"/>
                      <a:pt x="1881092" y="1809540"/>
                      <a:pt x="1880845" y="1808398"/>
                    </a:cubicBezTo>
                    <a:cubicBezTo>
                      <a:pt x="1879902" y="1803959"/>
                      <a:pt x="1879082" y="1799501"/>
                      <a:pt x="1878406" y="1795005"/>
                    </a:cubicBezTo>
                    <a:cubicBezTo>
                      <a:pt x="1878254" y="1794005"/>
                      <a:pt x="1878159" y="1792996"/>
                      <a:pt x="1878025" y="1791995"/>
                    </a:cubicBezTo>
                    <a:cubicBezTo>
                      <a:pt x="1877540" y="1788347"/>
                      <a:pt x="1877140" y="1784690"/>
                      <a:pt x="1876835" y="1781013"/>
                    </a:cubicBezTo>
                    <a:cubicBezTo>
                      <a:pt x="1876720" y="1779604"/>
                      <a:pt x="1876597" y="1778203"/>
                      <a:pt x="1876511" y="1776784"/>
                    </a:cubicBezTo>
                    <a:cubicBezTo>
                      <a:pt x="1876235" y="1772469"/>
                      <a:pt x="1876063" y="1768145"/>
                      <a:pt x="1876044" y="1763792"/>
                    </a:cubicBezTo>
                    <a:cubicBezTo>
                      <a:pt x="1876044" y="1763497"/>
                      <a:pt x="1876025" y="1763201"/>
                      <a:pt x="1876025" y="1762906"/>
                    </a:cubicBezTo>
                    <a:cubicBezTo>
                      <a:pt x="1876025" y="1761915"/>
                      <a:pt x="1876082" y="1760934"/>
                      <a:pt x="1876101" y="1759944"/>
                    </a:cubicBezTo>
                    <a:cubicBezTo>
                      <a:pt x="1876139" y="1757020"/>
                      <a:pt x="1876197" y="1754086"/>
                      <a:pt x="1876349" y="1751181"/>
                    </a:cubicBezTo>
                    <a:cubicBezTo>
                      <a:pt x="1876454" y="1749209"/>
                      <a:pt x="1876644" y="1747266"/>
                      <a:pt x="1876797" y="1745313"/>
                    </a:cubicBezTo>
                    <a:cubicBezTo>
                      <a:pt x="1876949" y="1743408"/>
                      <a:pt x="1877082" y="1741504"/>
                      <a:pt x="1877282" y="1739617"/>
                    </a:cubicBezTo>
                    <a:cubicBezTo>
                      <a:pt x="1877530" y="1737293"/>
                      <a:pt x="1877844" y="1734988"/>
                      <a:pt x="1878168" y="1732683"/>
                    </a:cubicBezTo>
                    <a:cubicBezTo>
                      <a:pt x="1878368" y="1731274"/>
                      <a:pt x="1878559" y="1729864"/>
                      <a:pt x="1878778" y="1728464"/>
                    </a:cubicBezTo>
                    <a:cubicBezTo>
                      <a:pt x="1879197" y="1725816"/>
                      <a:pt x="1879673" y="1723187"/>
                      <a:pt x="1880188" y="1720577"/>
                    </a:cubicBezTo>
                    <a:cubicBezTo>
                      <a:pt x="1880368" y="1719672"/>
                      <a:pt x="1880550" y="1718758"/>
                      <a:pt x="1880740" y="1717853"/>
                    </a:cubicBezTo>
                    <a:cubicBezTo>
                      <a:pt x="1881378" y="1714833"/>
                      <a:pt x="1882054" y="1711823"/>
                      <a:pt x="1882826" y="1708852"/>
                    </a:cubicBezTo>
                    <a:cubicBezTo>
                      <a:pt x="1882883" y="1708623"/>
                      <a:pt x="1882950" y="1708394"/>
                      <a:pt x="1883007" y="1708175"/>
                    </a:cubicBezTo>
                    <a:cubicBezTo>
                      <a:pt x="1893637" y="1667285"/>
                      <a:pt x="1915916" y="1631042"/>
                      <a:pt x="1946034" y="1603181"/>
                    </a:cubicBezTo>
                    <a:cubicBezTo>
                      <a:pt x="1946872" y="1602410"/>
                      <a:pt x="1947710" y="1601638"/>
                      <a:pt x="1948558" y="1600876"/>
                    </a:cubicBezTo>
                    <a:cubicBezTo>
                      <a:pt x="1950330" y="1599286"/>
                      <a:pt x="1952130" y="1597733"/>
                      <a:pt x="1953949" y="1596209"/>
                    </a:cubicBezTo>
                    <a:cubicBezTo>
                      <a:pt x="1955216" y="1595152"/>
                      <a:pt x="1956492" y="1594114"/>
                      <a:pt x="1957788" y="1593085"/>
                    </a:cubicBezTo>
                    <a:cubicBezTo>
                      <a:pt x="1995059" y="1563205"/>
                      <a:pt x="2042303" y="1545269"/>
                      <a:pt x="2093671" y="1545269"/>
                    </a:cubicBezTo>
                    <a:cubicBezTo>
                      <a:pt x="2145040" y="1545269"/>
                      <a:pt x="2192122" y="1563138"/>
                      <a:pt x="2229355" y="1592923"/>
                    </a:cubicBezTo>
                    <a:close/>
                    <a:moveTo>
                      <a:pt x="1687735" y="1720510"/>
                    </a:moveTo>
                    <a:cubicBezTo>
                      <a:pt x="1687706" y="1720796"/>
                      <a:pt x="1687659" y="1721072"/>
                      <a:pt x="1687630" y="1721358"/>
                    </a:cubicBezTo>
                    <a:cubicBezTo>
                      <a:pt x="1686992" y="1727692"/>
                      <a:pt x="1686516" y="1734064"/>
                      <a:pt x="1686173" y="1740456"/>
                    </a:cubicBezTo>
                    <a:cubicBezTo>
                      <a:pt x="1686144" y="1740999"/>
                      <a:pt x="1686087" y="1741532"/>
                      <a:pt x="1686058" y="1742075"/>
                    </a:cubicBezTo>
                    <a:cubicBezTo>
                      <a:pt x="1685715" y="1748990"/>
                      <a:pt x="1685525" y="1755924"/>
                      <a:pt x="1685525" y="1762897"/>
                    </a:cubicBezTo>
                    <a:cubicBezTo>
                      <a:pt x="1685525" y="1769631"/>
                      <a:pt x="1685715" y="1776336"/>
                      <a:pt x="1686049" y="1783033"/>
                    </a:cubicBezTo>
                    <a:cubicBezTo>
                      <a:pt x="1686144" y="1785042"/>
                      <a:pt x="1686335" y="1787033"/>
                      <a:pt x="1686468" y="1789043"/>
                    </a:cubicBezTo>
                    <a:cubicBezTo>
                      <a:pt x="1686763" y="1793615"/>
                      <a:pt x="1687068" y="1798177"/>
                      <a:pt x="1687516" y="1802730"/>
                    </a:cubicBezTo>
                    <a:cubicBezTo>
                      <a:pt x="1687773" y="1805416"/>
                      <a:pt x="1688126" y="1808074"/>
                      <a:pt x="1688440" y="1810741"/>
                    </a:cubicBezTo>
                    <a:cubicBezTo>
                      <a:pt x="1688887" y="1814570"/>
                      <a:pt x="1689345" y="1818399"/>
                      <a:pt x="1689897" y="1822209"/>
                    </a:cubicBezTo>
                    <a:cubicBezTo>
                      <a:pt x="1690316" y="1825104"/>
                      <a:pt x="1690821" y="1827971"/>
                      <a:pt x="1691307" y="1830848"/>
                    </a:cubicBezTo>
                    <a:cubicBezTo>
                      <a:pt x="1691697" y="1833182"/>
                      <a:pt x="1692012" y="1835525"/>
                      <a:pt x="1692440" y="1837849"/>
                    </a:cubicBezTo>
                    <a:lnTo>
                      <a:pt x="330565" y="1837849"/>
                    </a:lnTo>
                    <a:cubicBezTo>
                      <a:pt x="308105" y="1837849"/>
                      <a:pt x="289836" y="1819580"/>
                      <a:pt x="289836" y="1797120"/>
                    </a:cubicBezTo>
                    <a:lnTo>
                      <a:pt x="289836" y="1650664"/>
                    </a:lnTo>
                    <a:cubicBezTo>
                      <a:pt x="289836" y="1628213"/>
                      <a:pt x="308105" y="1609944"/>
                      <a:pt x="330565" y="1609944"/>
                    </a:cubicBezTo>
                    <a:lnTo>
                      <a:pt x="1714976" y="1609944"/>
                    </a:lnTo>
                    <a:cubicBezTo>
                      <a:pt x="1700851" y="1644977"/>
                      <a:pt x="1691669" y="1682125"/>
                      <a:pt x="1687744" y="17205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1" name="Google Shape;371;p36">
              <a:extLst>
                <a:ext uri="{FF2B5EF4-FFF2-40B4-BE49-F238E27FC236}">
                  <a16:creationId xmlns:a16="http://schemas.microsoft.com/office/drawing/2014/main" id="{14813A1D-D8D1-0A33-B56F-19DDA7E7E038}"/>
                </a:ext>
              </a:extLst>
            </p:cNvPr>
            <p:cNvSpPr/>
            <p:nvPr/>
          </p:nvSpPr>
          <p:spPr>
            <a:xfrm>
              <a:off x="887975" y="4021538"/>
              <a:ext cx="477900" cy="477900"/>
            </a:xfrm>
            <a:prstGeom prst="star8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  <p:sp>
        <p:nvSpPr>
          <p:cNvPr id="4" name="Google Shape;241;p31">
            <a:extLst>
              <a:ext uri="{FF2B5EF4-FFF2-40B4-BE49-F238E27FC236}">
                <a16:creationId xmlns:a16="http://schemas.microsoft.com/office/drawing/2014/main" id="{55AD38BF-A173-A7DA-0CC7-05EBB68C0895}"/>
              </a:ext>
            </a:extLst>
          </p:cNvPr>
          <p:cNvSpPr txBox="1">
            <a:spLocks/>
          </p:cNvSpPr>
          <p:nvPr/>
        </p:nvSpPr>
        <p:spPr>
          <a:xfrm>
            <a:off x="1099025" y="2743653"/>
            <a:ext cx="1122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5000" b="1" dirty="0">
                <a:latin typeface="Montagu Slab" panose="020B060402020202020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136439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8"/>
          <p:cNvSpPr txBox="1">
            <a:spLocks noGrp="1"/>
          </p:cNvSpPr>
          <p:nvPr>
            <p:ph type="title"/>
          </p:nvPr>
        </p:nvSpPr>
        <p:spPr>
          <a:xfrm>
            <a:off x="554568" y="165100"/>
            <a:ext cx="7023099" cy="721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Men vs. Women Across Companies</a:t>
            </a:r>
            <a:endParaRPr sz="2800" b="1" dirty="0"/>
          </a:p>
        </p:txBody>
      </p:sp>
      <p:sp>
        <p:nvSpPr>
          <p:cNvPr id="405" name="Google Shape;405;p38"/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406" name="Google Shape;406;p38">
            <a:hlinkClick r:id="" action="ppaction://hlinkshowjump?jump=nextslide"/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07" name="Google Shape;407;p38">
            <a:hlinkClick r:id="" action="ppaction://hlinkshowjump?jump=previousslide"/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9F7AA8F5-1A5D-F77B-7912-9574A78271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4077447"/>
              </p:ext>
            </p:extLst>
          </p:nvPr>
        </p:nvGraphicFramePr>
        <p:xfrm>
          <a:off x="-33866" y="886850"/>
          <a:ext cx="9143998" cy="41846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7"/>
          <p:cNvSpPr txBox="1">
            <a:spLocks noGrp="1"/>
          </p:cNvSpPr>
          <p:nvPr>
            <p:ph type="title"/>
          </p:nvPr>
        </p:nvSpPr>
        <p:spPr>
          <a:xfrm>
            <a:off x="1063362" y="3190451"/>
            <a:ext cx="217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03</a:t>
            </a:r>
            <a:endParaRPr sz="5000" dirty="0"/>
          </a:p>
        </p:txBody>
      </p:sp>
      <p:sp>
        <p:nvSpPr>
          <p:cNvPr id="382" name="Google Shape;382;p37"/>
          <p:cNvSpPr txBox="1">
            <a:spLocks noGrp="1"/>
          </p:cNvSpPr>
          <p:nvPr>
            <p:ph type="title" idx="6"/>
          </p:nvPr>
        </p:nvSpPr>
        <p:spPr>
          <a:xfrm>
            <a:off x="101601" y="1999050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/>
              <a:t>Industry Pay Wars</a:t>
            </a:r>
            <a:endParaRPr sz="4000" b="1" dirty="0"/>
          </a:p>
        </p:txBody>
      </p:sp>
      <p:sp>
        <p:nvSpPr>
          <p:cNvPr id="383" name="Google Shape;383;p37"/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384" name="Google Shape;384;p37">
            <a:hlinkClick r:id="" action="ppaction://hlinkshowjump?jump=nextslide"/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85" name="Google Shape;385;p37">
            <a:hlinkClick r:id="" action="ppaction://hlinkshowjump?jump=previousslide"/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2" name="Google Shape;423;p40">
            <a:extLst>
              <a:ext uri="{FF2B5EF4-FFF2-40B4-BE49-F238E27FC236}">
                <a16:creationId xmlns:a16="http://schemas.microsoft.com/office/drawing/2014/main" id="{8E7D22BF-0C19-F6A3-0280-A173CB529DF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9541" r="9533"/>
          <a:stretch/>
        </p:blipFill>
        <p:spPr>
          <a:xfrm>
            <a:off x="5446433" y="0"/>
            <a:ext cx="3697567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329;p34">
            <a:extLst>
              <a:ext uri="{FF2B5EF4-FFF2-40B4-BE49-F238E27FC236}">
                <a16:creationId xmlns:a16="http://schemas.microsoft.com/office/drawing/2014/main" id="{ABE08856-1951-48BE-2F98-0FBA116F3448}"/>
              </a:ext>
            </a:extLst>
          </p:cNvPr>
          <p:cNvCxnSpPr/>
          <p:nvPr/>
        </p:nvCxnSpPr>
        <p:spPr>
          <a:xfrm>
            <a:off x="-174150" y="2955500"/>
            <a:ext cx="9492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>
          <a:extLst>
            <a:ext uri="{FF2B5EF4-FFF2-40B4-BE49-F238E27FC236}">
              <a16:creationId xmlns:a16="http://schemas.microsoft.com/office/drawing/2014/main" id="{AE06D25E-81C7-1006-D112-79C820706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8">
            <a:extLst>
              <a:ext uri="{FF2B5EF4-FFF2-40B4-BE49-F238E27FC236}">
                <a16:creationId xmlns:a16="http://schemas.microsoft.com/office/drawing/2014/main" id="{552474B0-BE7A-74B2-86D5-4B2461B8E7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4568" y="165100"/>
            <a:ext cx="7023099" cy="721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Men vs. Women Across Industries</a:t>
            </a:r>
            <a:endParaRPr sz="2800" b="1" dirty="0"/>
          </a:p>
        </p:txBody>
      </p:sp>
      <p:sp>
        <p:nvSpPr>
          <p:cNvPr id="405" name="Google Shape;405;p38">
            <a:extLst>
              <a:ext uri="{FF2B5EF4-FFF2-40B4-BE49-F238E27FC236}">
                <a16:creationId xmlns:a16="http://schemas.microsoft.com/office/drawing/2014/main" id="{A96BF7F3-D41A-EE1A-116E-206FE604C21D}"/>
              </a:ext>
            </a:extLst>
          </p:cNvPr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406" name="Google Shape;406;p3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1C31493-0E30-F32B-1768-FE598BBA74CF}"/>
              </a:ext>
            </a:extLst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07" name="Google Shape;407;p38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952A1A6D-7E07-C15C-0F89-24F942D9CD21}"/>
              </a:ext>
            </a:extLst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35D249C-AB72-7304-0F0E-06A5219A932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4947379"/>
              </p:ext>
            </p:extLst>
          </p:nvPr>
        </p:nvGraphicFramePr>
        <p:xfrm>
          <a:off x="1" y="1043450"/>
          <a:ext cx="9144000" cy="41000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75640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>
          <a:extLst>
            <a:ext uri="{FF2B5EF4-FFF2-40B4-BE49-F238E27FC236}">
              <a16:creationId xmlns:a16="http://schemas.microsoft.com/office/drawing/2014/main" id="{04C2EAD8-B6A9-0473-FF4E-D28859B24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>
            <a:extLst>
              <a:ext uri="{FF2B5EF4-FFF2-40B4-BE49-F238E27FC236}">
                <a16:creationId xmlns:a16="http://schemas.microsoft.com/office/drawing/2014/main" id="{3C726996-1B8D-4E49-3EF2-F45EDCB59D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047650"/>
            <a:ext cx="4397850" cy="1782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The Bigger the Company, the Bigger the Gap?</a:t>
            </a:r>
            <a:endParaRPr sz="3600" b="1" dirty="0"/>
          </a:p>
        </p:txBody>
      </p:sp>
      <p:cxnSp>
        <p:nvCxnSpPr>
          <p:cNvPr id="329" name="Google Shape;329;p34">
            <a:extLst>
              <a:ext uri="{FF2B5EF4-FFF2-40B4-BE49-F238E27FC236}">
                <a16:creationId xmlns:a16="http://schemas.microsoft.com/office/drawing/2014/main" id="{FCEA707F-EE67-BE5B-64E9-2A1616B4CE94}"/>
              </a:ext>
            </a:extLst>
          </p:cNvPr>
          <p:cNvCxnSpPr/>
          <p:nvPr/>
        </p:nvCxnSpPr>
        <p:spPr>
          <a:xfrm>
            <a:off x="-174150" y="2955500"/>
            <a:ext cx="9492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0" name="Google Shape;330;p34">
            <a:extLst>
              <a:ext uri="{FF2B5EF4-FFF2-40B4-BE49-F238E27FC236}">
                <a16:creationId xmlns:a16="http://schemas.microsoft.com/office/drawing/2014/main" id="{F6A34A27-F12D-2B0A-84EA-AEBFCB7BDB0B}"/>
              </a:ext>
            </a:extLst>
          </p:cNvPr>
          <p:cNvSpPr/>
          <p:nvPr/>
        </p:nvSpPr>
        <p:spPr>
          <a:xfrm>
            <a:off x="8496300" y="228600"/>
            <a:ext cx="419100" cy="1133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331" name="Google Shape;331;p3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6A14F78-28E4-EB21-82BC-FD29A998D21D}"/>
              </a:ext>
            </a:extLst>
          </p:cNvPr>
          <p:cNvCxnSpPr/>
          <p:nvPr/>
        </p:nvCxnSpPr>
        <p:spPr>
          <a:xfrm>
            <a:off x="8705850" y="886850"/>
            <a:ext cx="0" cy="32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32" name="Google Shape;332;p3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02D9130B-CA56-B79A-9B98-C441204CF608}"/>
              </a:ext>
            </a:extLst>
          </p:cNvPr>
          <p:cNvCxnSpPr/>
          <p:nvPr/>
        </p:nvCxnSpPr>
        <p:spPr>
          <a:xfrm rot="10800000">
            <a:off x="8705850" y="385200"/>
            <a:ext cx="0" cy="32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8" name="Google Shape;376;p37">
            <a:extLst>
              <a:ext uri="{FF2B5EF4-FFF2-40B4-BE49-F238E27FC236}">
                <a16:creationId xmlns:a16="http://schemas.microsoft.com/office/drawing/2014/main" id="{B1B2AF71-E5B6-2807-BD34-9A8F0B94205B}"/>
              </a:ext>
            </a:extLst>
          </p:cNvPr>
          <p:cNvSpPr txBox="1">
            <a:spLocks/>
          </p:cNvSpPr>
          <p:nvPr/>
        </p:nvSpPr>
        <p:spPr>
          <a:xfrm>
            <a:off x="1012562" y="3347721"/>
            <a:ext cx="217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agu Slab"/>
              <a:buNone/>
              <a:defRPr sz="3300" b="0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5000" b="1" dirty="0"/>
              <a:t>04</a:t>
            </a:r>
          </a:p>
        </p:txBody>
      </p:sp>
      <p:pic>
        <p:nvPicPr>
          <p:cNvPr id="23" name="Picture 22" descr="A pencil and paper cut out of people on a scale&#10;&#10;Description automatically generated">
            <a:extLst>
              <a:ext uri="{FF2B5EF4-FFF2-40B4-BE49-F238E27FC236}">
                <a16:creationId xmlns:a16="http://schemas.microsoft.com/office/drawing/2014/main" id="{89417CD2-158E-85E6-7467-9A5664908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851" y="0"/>
            <a:ext cx="4750966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08501"/>
      </p:ext>
    </p:extLst>
  </p:cSld>
  <p:clrMapOvr>
    <a:masterClrMapping/>
  </p:clrMapOvr>
</p:sld>
</file>

<file path=ppt/theme/theme1.xml><?xml version="1.0" encoding="utf-8"?>
<a:theme xmlns:a="http://schemas.openxmlformats.org/drawingml/2006/main" name="Tackling Gender Pay Gap Campaign by Slidesgo">
  <a:themeElements>
    <a:clrScheme name="Simple Light">
      <a:dk1>
        <a:srgbClr val="000000"/>
      </a:dk1>
      <a:lt1>
        <a:srgbClr val="F8F8F9"/>
      </a:lt1>
      <a:dk2>
        <a:srgbClr val="65C8CA"/>
      </a:dk2>
      <a:lt2>
        <a:srgbClr val="F6086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6086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239</Words>
  <Application>Microsoft Office PowerPoint</Application>
  <PresentationFormat>On-screen Show (16:9)</PresentationFormat>
  <Paragraphs>64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Montagu Slab</vt:lpstr>
      <vt:lpstr>Arial</vt:lpstr>
      <vt:lpstr>Archivo</vt:lpstr>
      <vt:lpstr>Tackling Gender Pay Gap Campaign by Slidesgo</vt:lpstr>
      <vt:lpstr>Are Women Really Paid Less Than Men?</vt:lpstr>
      <vt:lpstr>Table of contents</vt:lpstr>
      <vt:lpstr>The Pay Gap In Numbers</vt:lpstr>
      <vt:lpstr>The Pay Gap Statistics</vt:lpstr>
      <vt:lpstr>Who’s Earning More? </vt:lpstr>
      <vt:lpstr>Men vs. Women Across Companies</vt:lpstr>
      <vt:lpstr>03</vt:lpstr>
      <vt:lpstr>Men vs. Women Across Industries</vt:lpstr>
      <vt:lpstr>The Bigger the Company, the Bigger the Gap?</vt:lpstr>
      <vt:lpstr>Big and Small Companies Pay Gaps</vt:lpstr>
      <vt:lpstr>PowerPoint Presentation</vt:lpstr>
      <vt:lpstr>Big and Small Companies Pay Gaps</vt:lpstr>
      <vt:lpstr> Conclusion</vt:lpstr>
      <vt:lpstr>Thanks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ALI</dc:creator>
  <cp:lastModifiedBy>ALI OSAMA ABDULRAHIM ALNAWAKHTHA</cp:lastModifiedBy>
  <cp:revision>8</cp:revision>
  <dcterms:modified xsi:type="dcterms:W3CDTF">2025-02-06T08:34:43Z</dcterms:modified>
</cp:coreProperties>
</file>